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9" r:id="rId3"/>
    <p:sldMasterId id="2147483702" r:id="rId4"/>
    <p:sldMasterId id="2147483715" r:id="rId5"/>
    <p:sldMasterId id="2147483729" r:id="rId6"/>
    <p:sldMasterId id="2147483742" r:id="rId7"/>
    <p:sldMasterId id="2147483757" r:id="rId8"/>
  </p:sldMasterIdLst>
  <p:notesMasterIdLst>
    <p:notesMasterId r:id="rId49"/>
  </p:notesMasterIdLst>
  <p:sldIdLst>
    <p:sldId id="287" r:id="rId9"/>
    <p:sldId id="288" r:id="rId10"/>
    <p:sldId id="304" r:id="rId11"/>
    <p:sldId id="305" r:id="rId12"/>
    <p:sldId id="306" r:id="rId13"/>
    <p:sldId id="309" r:id="rId14"/>
    <p:sldId id="312" r:id="rId15"/>
    <p:sldId id="313" r:id="rId16"/>
    <p:sldId id="289" r:id="rId17"/>
    <p:sldId id="294" r:id="rId18"/>
    <p:sldId id="297" r:id="rId19"/>
    <p:sldId id="292" r:id="rId20"/>
    <p:sldId id="300" r:id="rId21"/>
    <p:sldId id="308" r:id="rId22"/>
    <p:sldId id="311" r:id="rId23"/>
    <p:sldId id="310" r:id="rId24"/>
    <p:sldId id="303" r:id="rId25"/>
    <p:sldId id="412" r:id="rId26"/>
    <p:sldId id="284" r:id="rId27"/>
    <p:sldId id="386" r:id="rId28"/>
    <p:sldId id="391" r:id="rId29"/>
    <p:sldId id="396" r:id="rId30"/>
    <p:sldId id="387" r:id="rId31"/>
    <p:sldId id="263" r:id="rId32"/>
    <p:sldId id="264" r:id="rId33"/>
    <p:sldId id="392" r:id="rId34"/>
    <p:sldId id="402" r:id="rId35"/>
    <p:sldId id="389" r:id="rId36"/>
    <p:sldId id="407" r:id="rId37"/>
    <p:sldId id="388" r:id="rId38"/>
    <p:sldId id="269" r:id="rId39"/>
    <p:sldId id="270" r:id="rId40"/>
    <p:sldId id="383" r:id="rId41"/>
    <p:sldId id="403" r:id="rId42"/>
    <p:sldId id="404" r:id="rId43"/>
    <p:sldId id="405" r:id="rId44"/>
    <p:sldId id="408" r:id="rId45"/>
    <p:sldId id="411" r:id="rId46"/>
    <p:sldId id="401" r:id="rId47"/>
    <p:sldId id="406" r:id="rId48"/>
  </p:sldIdLst>
  <p:sldSz cx="12192000" cy="6858000"/>
  <p:notesSz cx="6858000" cy="91440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51" d="100"/>
          <a:sy n="51" d="100"/>
        </p:scale>
        <p:origin x="100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6.30.253\myk\AB%20DA&#304;RES&#304;%20VE%20PROJELER\_PROJELER&#304;M&#304;Z\DIRECT%20GRANT-II\Do&#287;rudan%20Hibe%20Uygulama\Yeterliliklere%20aday%20say&#305;s&#305;_2312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28479622989629688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A3-4FF7-86B9-913B3FDB5BB9}"/>
                </c:ext>
              </c:extLst>
            </c:dLbl>
            <c:dLbl>
              <c:idx val="1"/>
              <c:layout>
                <c:manualLayout>
                  <c:x val="4.189772027110280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A3-4FF7-86B9-913B3FDB5BB9}"/>
                </c:ext>
              </c:extLst>
            </c:dLbl>
            <c:dLbl>
              <c:idx val="2"/>
              <c:layout>
                <c:manualLayout>
                  <c:x val="6.6543438077633923E-2"/>
                  <c:y val="-1.106070681601736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A3-4FF7-86B9-913B3FDB5BB9}"/>
                </c:ext>
              </c:extLst>
            </c:dLbl>
            <c:dLbl>
              <c:idx val="3"/>
              <c:layout>
                <c:manualLayout>
                  <c:x val="0.29518036913038104"/>
                  <c:y val="-3.3182503770739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A3-4FF7-86B9-913B3FDB5BB9}"/>
                </c:ext>
              </c:extLst>
            </c:dLbl>
            <c:dLbl>
              <c:idx val="4"/>
              <c:layout>
                <c:manualLayout>
                  <c:x val="0.1084411583487369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A3-4FF7-86B9-913B3FDB5BB9}"/>
                </c:ext>
              </c:extLst>
            </c:dLbl>
            <c:dLbl>
              <c:idx val="5"/>
              <c:layout>
                <c:manualLayout>
                  <c:x val="1.47874306839186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A3-4FF7-86B9-913B3FDB5BB9}"/>
                </c:ext>
              </c:extLst>
            </c:dLbl>
            <c:dLbl>
              <c:idx val="6"/>
              <c:layout>
                <c:manualLayout>
                  <c:x val="2.95748613678373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4A3-4FF7-86B9-913B3FDB5BB9}"/>
                </c:ext>
              </c:extLst>
            </c:dLbl>
            <c:dLbl>
              <c:idx val="7"/>
              <c:layout>
                <c:manualLayout>
                  <c:x val="7.3937153419593254E-2"/>
                  <c:y val="-3.0165912518853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A3-4FF7-86B9-913B3FDB5BB9}"/>
                </c:ext>
              </c:extLst>
            </c:dLbl>
            <c:dLbl>
              <c:idx val="9"/>
              <c:layout>
                <c:manualLayout>
                  <c:x val="4.4362292051755917E-2"/>
                  <c:y val="-3.01659125188542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4A3-4FF7-86B9-913B3FDB5BB9}"/>
                </c:ext>
              </c:extLst>
            </c:dLbl>
            <c:dLbl>
              <c:idx val="10"/>
              <c:layout>
                <c:manualLayout>
                  <c:x val="2.95748613678373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A3-4FF7-86B9-913B3FDB5BB9}"/>
                </c:ext>
              </c:extLst>
            </c:dLbl>
            <c:dLbl>
              <c:idx val="11"/>
              <c:layout>
                <c:manualLayout>
                  <c:x val="3.94331484904497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4A3-4FF7-86B9-913B3FDB5BB9}"/>
                </c:ext>
              </c:extLst>
            </c:dLbl>
            <c:dLbl>
              <c:idx val="12"/>
              <c:layout>
                <c:manualLayout>
                  <c:x val="2.711028958718422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4A3-4FF7-86B9-913B3FDB5BB9}"/>
                </c:ext>
              </c:extLst>
            </c:dLbl>
            <c:dLbl>
              <c:idx val="13"/>
              <c:layout>
                <c:manualLayout>
                  <c:x val="5.42205791743684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4A3-4FF7-86B9-913B3FDB5BB9}"/>
                </c:ext>
              </c:extLst>
            </c:dLbl>
            <c:dLbl>
              <c:idx val="14"/>
              <c:layout>
                <c:manualLayout>
                  <c:x val="6.40788662969808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4A3-4FF7-86B9-913B3FDB5BB9}"/>
                </c:ext>
              </c:extLst>
            </c:dLbl>
            <c:dLbl>
              <c:idx val="15"/>
              <c:layout>
                <c:manualLayout>
                  <c:x val="4.4362292051756007E-2"/>
                  <c:y val="-6.03318250377072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4A3-4FF7-86B9-913B3FDB5BB9}"/>
                </c:ext>
              </c:extLst>
            </c:dLbl>
            <c:dLbl>
              <c:idx val="16"/>
              <c:layout>
                <c:manualLayout>
                  <c:x val="5.17560073937153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4A3-4FF7-86B9-913B3FDB5B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60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'[Yeterliliklere aday sayısı_23122022.xlsx]Sayfa2'!$A$2:$A$18</c:f>
              <c:strCache>
                <c:ptCount val="17"/>
                <c:pt idx="0">
                  <c:v>Ulaştırma, Lojistik ve Haberleşme</c:v>
                </c:pt>
                <c:pt idx="1">
                  <c:v>Turizm, Konaklama, Yiyecek-İçecek Hizmetleri</c:v>
                </c:pt>
                <c:pt idx="2">
                  <c:v>Toplumsal ve Kişisel Hizmetler</c:v>
                </c:pt>
                <c:pt idx="3">
                  <c:v>Ticaret</c:v>
                </c:pt>
                <c:pt idx="4">
                  <c:v>Tekstil, Hazır Giyim, Deri</c:v>
                </c:pt>
                <c:pt idx="5">
                  <c:v>Sağlık ve Sosyal Hizmetler</c:v>
                </c:pt>
                <c:pt idx="6">
                  <c:v>Otomotiv</c:v>
                </c:pt>
                <c:pt idx="7">
                  <c:v>Metal</c:v>
                </c:pt>
                <c:pt idx="8">
                  <c:v>Makine</c:v>
                </c:pt>
                <c:pt idx="9">
                  <c:v>Maden</c:v>
                </c:pt>
                <c:pt idx="10">
                  <c:v>İş ve Yönetim</c:v>
                </c:pt>
                <c:pt idx="11">
                  <c:v>İnşaat</c:v>
                </c:pt>
                <c:pt idx="12">
                  <c:v>Gıda</c:v>
                </c:pt>
                <c:pt idx="13">
                  <c:v>Enerji</c:v>
                </c:pt>
                <c:pt idx="14">
                  <c:v>Elektrik ve Elektronik</c:v>
                </c:pt>
                <c:pt idx="15">
                  <c:v>Bilişim Teknolojileri</c:v>
                </c:pt>
                <c:pt idx="16">
                  <c:v>Ağaç İşleri, Kağıt ve Kağıt Ürünleri</c:v>
                </c:pt>
              </c:strCache>
            </c:strRef>
          </c:cat>
          <c:val>
            <c:numRef>
              <c:f>'[Yeterliliklere aday sayısı_23122022.xlsx]Sayfa2'!$B$2:$B$18</c:f>
              <c:numCache>
                <c:formatCode>General</c:formatCode>
                <c:ptCount val="17"/>
                <c:pt idx="0">
                  <c:v>39858</c:v>
                </c:pt>
                <c:pt idx="1">
                  <c:v>1995</c:v>
                </c:pt>
                <c:pt idx="2">
                  <c:v>5022</c:v>
                </c:pt>
                <c:pt idx="3">
                  <c:v>43624</c:v>
                </c:pt>
                <c:pt idx="4">
                  <c:v>8154</c:v>
                </c:pt>
                <c:pt idx="5">
                  <c:v>4</c:v>
                </c:pt>
                <c:pt idx="6">
                  <c:v>221</c:v>
                </c:pt>
                <c:pt idx="7">
                  <c:v>4357</c:v>
                </c:pt>
                <c:pt idx="8">
                  <c:v>64</c:v>
                </c:pt>
                <c:pt idx="9">
                  <c:v>2709</c:v>
                </c:pt>
                <c:pt idx="10">
                  <c:v>275</c:v>
                </c:pt>
                <c:pt idx="11">
                  <c:v>235</c:v>
                </c:pt>
                <c:pt idx="12">
                  <c:v>6</c:v>
                </c:pt>
                <c:pt idx="13">
                  <c:v>1822</c:v>
                </c:pt>
                <c:pt idx="14">
                  <c:v>4089</c:v>
                </c:pt>
                <c:pt idx="15">
                  <c:v>402</c:v>
                </c:pt>
                <c:pt idx="1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4A3-4FF7-86B9-913B3FDB5B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19608303"/>
        <c:axId val="519605807"/>
        <c:axId val="0"/>
      </c:bar3DChart>
      <c:catAx>
        <c:axId val="5196083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19605807"/>
        <c:crosses val="autoZero"/>
        <c:auto val="1"/>
        <c:lblAlgn val="ctr"/>
        <c:lblOffset val="100"/>
        <c:noMultiLvlLbl val="0"/>
      </c:catAx>
      <c:valAx>
        <c:axId val="51960580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19608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1B967-DDAE-4292-BA1D-1C0DA1281E51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EE34DBB9-18CA-4788-B203-19A673C4DBF1}">
      <dgm:prSet phldrT="[Metin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tr-TR" sz="2000" dirty="0">
              <a:solidFill>
                <a:schemeClr val="tx1"/>
              </a:solidFill>
            </a:rPr>
            <a:t>TUYEP, Türkiye'nin ilgili alanlarda AB müktesebatına uyum sağlama ve MYK ile sistemlerini AB modeline yakınlaştırma çabalarını desteklemek amacıyla Türkiye Cumhuriyeti ve Avrupa Birliği Katılım Öncesi Aracı-II (IPA-II) tarafından finanse edilmektedir.</a:t>
          </a:r>
        </a:p>
      </dgm:t>
    </dgm:pt>
    <dgm:pt modelId="{A04AED7D-6461-440E-B581-836FB859E3F6}" type="parTrans" cxnId="{8B314328-449C-43C0-8751-9136B1CF757B}">
      <dgm:prSet/>
      <dgm:spPr/>
      <dgm:t>
        <a:bodyPr/>
        <a:lstStyle/>
        <a:p>
          <a:endParaRPr lang="tr-TR" sz="2000"/>
        </a:p>
      </dgm:t>
    </dgm:pt>
    <dgm:pt modelId="{FC5531E3-E836-4CB0-AD15-47EBDAE7198D}" type="sibTrans" cxnId="{8B314328-449C-43C0-8751-9136B1CF757B}">
      <dgm:prSet/>
      <dgm:spPr/>
      <dgm:t>
        <a:bodyPr/>
        <a:lstStyle/>
        <a:p>
          <a:endParaRPr lang="tr-TR" sz="2000"/>
        </a:p>
      </dgm:t>
    </dgm:pt>
    <dgm:pt modelId="{0BF59AC2-3E38-4F16-9BD7-26EA3D83097B}" type="pres">
      <dgm:prSet presAssocID="{DB41B967-DDAE-4292-BA1D-1C0DA1281E51}" presName="outerComposite" presStyleCnt="0">
        <dgm:presLayoutVars>
          <dgm:chMax val="5"/>
          <dgm:dir/>
          <dgm:resizeHandles val="exact"/>
        </dgm:presLayoutVars>
      </dgm:prSet>
      <dgm:spPr/>
    </dgm:pt>
    <dgm:pt modelId="{3A2323CD-06DF-46CD-90AB-B2A048323F4A}" type="pres">
      <dgm:prSet presAssocID="{DB41B967-DDAE-4292-BA1D-1C0DA1281E51}" presName="dummyMaxCanvas" presStyleCnt="0">
        <dgm:presLayoutVars/>
      </dgm:prSet>
      <dgm:spPr/>
    </dgm:pt>
    <dgm:pt modelId="{A0376F0D-3BD5-4F5A-8C96-A76DAF87AB80}" type="pres">
      <dgm:prSet presAssocID="{DB41B967-DDAE-4292-BA1D-1C0DA1281E51}" presName="OneNode_1" presStyleLbl="node1" presStyleIdx="0" presStyleCnt="1" custLinFactNeighborX="-176" custLinFactNeighborY="-12893">
        <dgm:presLayoutVars>
          <dgm:bulletEnabled val="1"/>
        </dgm:presLayoutVars>
      </dgm:prSet>
      <dgm:spPr/>
    </dgm:pt>
  </dgm:ptLst>
  <dgm:cxnLst>
    <dgm:cxn modelId="{8B314328-449C-43C0-8751-9136B1CF757B}" srcId="{DB41B967-DDAE-4292-BA1D-1C0DA1281E51}" destId="{EE34DBB9-18CA-4788-B203-19A673C4DBF1}" srcOrd="0" destOrd="0" parTransId="{A04AED7D-6461-440E-B581-836FB859E3F6}" sibTransId="{FC5531E3-E836-4CB0-AD15-47EBDAE7198D}"/>
    <dgm:cxn modelId="{CB8A0067-5607-411B-BA96-C2C08EC94276}" type="presOf" srcId="{DB41B967-DDAE-4292-BA1D-1C0DA1281E51}" destId="{0BF59AC2-3E38-4F16-9BD7-26EA3D83097B}" srcOrd="0" destOrd="0" presId="urn:microsoft.com/office/officeart/2005/8/layout/vProcess5"/>
    <dgm:cxn modelId="{03F05669-664F-48EB-8C31-9CC547B28C8B}" type="presOf" srcId="{EE34DBB9-18CA-4788-B203-19A673C4DBF1}" destId="{A0376F0D-3BD5-4F5A-8C96-A76DAF87AB80}" srcOrd="0" destOrd="0" presId="urn:microsoft.com/office/officeart/2005/8/layout/vProcess5"/>
    <dgm:cxn modelId="{124C6CDF-9A4C-4166-9439-A9B4AFA3886B}" type="presParOf" srcId="{0BF59AC2-3E38-4F16-9BD7-26EA3D83097B}" destId="{3A2323CD-06DF-46CD-90AB-B2A048323F4A}" srcOrd="0" destOrd="0" presId="urn:microsoft.com/office/officeart/2005/8/layout/vProcess5"/>
    <dgm:cxn modelId="{0A93B1C4-F90C-494B-A0C7-A413E3349482}" type="presParOf" srcId="{0BF59AC2-3E38-4F16-9BD7-26EA3D83097B}" destId="{A0376F0D-3BD5-4F5A-8C96-A76DAF87AB80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4FEBB3-BAF3-44AB-A2FE-BC27C0BDD853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tr-TR"/>
        </a:p>
      </dgm:t>
    </dgm:pt>
    <dgm:pt modelId="{F583C70E-8A90-4997-93A5-D8B84D5E7393}">
      <dgm:prSet phldrT="[Metin]" custT="1"/>
      <dgm:spPr/>
      <dgm:t>
        <a:bodyPr/>
        <a:lstStyle/>
        <a:p>
          <a:endParaRPr lang="tr-TR" sz="2400" b="1" dirty="0"/>
        </a:p>
      </dgm:t>
    </dgm:pt>
    <dgm:pt modelId="{E4BE6B3D-EFEA-4DBA-BAF2-D6643B743AF8}" type="parTrans" cxnId="{4C0F8AB9-131A-4847-882D-227FE9A460E3}">
      <dgm:prSet/>
      <dgm:spPr/>
      <dgm:t>
        <a:bodyPr/>
        <a:lstStyle/>
        <a:p>
          <a:endParaRPr lang="tr-TR"/>
        </a:p>
      </dgm:t>
    </dgm:pt>
    <dgm:pt modelId="{94787014-E183-4FE2-9C51-8F5149669E5C}" type="sibTrans" cxnId="{4C0F8AB9-131A-4847-882D-227FE9A460E3}">
      <dgm:prSet/>
      <dgm:spPr/>
      <dgm:t>
        <a:bodyPr/>
        <a:lstStyle/>
        <a:p>
          <a:endParaRPr lang="tr-TR"/>
        </a:p>
      </dgm:t>
    </dgm:pt>
    <dgm:pt modelId="{D000CF5E-805C-4AF4-A793-1D234BA25041}">
      <dgm:prSet phldrT="[Metin]" custT="1"/>
      <dgm:spPr/>
      <dgm:t>
        <a:bodyPr/>
        <a:lstStyle/>
        <a:p>
          <a:r>
            <a:rPr lang="tr-TR" sz="2000" dirty="0"/>
            <a:t>MYK ve ilgili paydaşların kurumsal kapasitesinin güçlendirmek.</a:t>
          </a:r>
        </a:p>
      </dgm:t>
    </dgm:pt>
    <dgm:pt modelId="{40DB23D8-88CC-4EDB-B87C-AAC5F5F585A5}" type="parTrans" cxnId="{4769DBCE-8E5E-4C0E-AE83-A404F721613C}">
      <dgm:prSet/>
      <dgm:spPr/>
      <dgm:t>
        <a:bodyPr/>
        <a:lstStyle/>
        <a:p>
          <a:endParaRPr lang="tr-TR"/>
        </a:p>
      </dgm:t>
    </dgm:pt>
    <dgm:pt modelId="{71DB7870-CE53-455D-8AEA-515BFB7BB914}" type="sibTrans" cxnId="{4769DBCE-8E5E-4C0E-AE83-A404F721613C}">
      <dgm:prSet/>
      <dgm:spPr/>
      <dgm:t>
        <a:bodyPr/>
        <a:lstStyle/>
        <a:p>
          <a:endParaRPr lang="tr-TR"/>
        </a:p>
      </dgm:t>
    </dgm:pt>
    <dgm:pt modelId="{FE3511DF-10BE-4866-8EAB-513CA8525CE8}">
      <dgm:prSet phldrT="[Metin]" phldr="1"/>
      <dgm:spPr/>
      <dgm:t>
        <a:bodyPr/>
        <a:lstStyle/>
        <a:p>
          <a:endParaRPr lang="tr-TR" dirty="0"/>
        </a:p>
      </dgm:t>
    </dgm:pt>
    <dgm:pt modelId="{BD3625B6-020A-4FFE-8168-C7DFEE4AC396}" type="parTrans" cxnId="{0A4CB51C-CA92-47F5-9FD2-CB66A5C6AA58}">
      <dgm:prSet/>
      <dgm:spPr/>
      <dgm:t>
        <a:bodyPr/>
        <a:lstStyle/>
        <a:p>
          <a:endParaRPr lang="tr-TR"/>
        </a:p>
      </dgm:t>
    </dgm:pt>
    <dgm:pt modelId="{D3953D22-8368-4A07-A5CB-F0614AA97C76}" type="sibTrans" cxnId="{0A4CB51C-CA92-47F5-9FD2-CB66A5C6AA58}">
      <dgm:prSet/>
      <dgm:spPr/>
      <dgm:t>
        <a:bodyPr/>
        <a:lstStyle/>
        <a:p>
          <a:endParaRPr lang="tr-TR"/>
        </a:p>
      </dgm:t>
    </dgm:pt>
    <dgm:pt modelId="{4177C52B-E92D-4FE5-82A4-BD3BDD1C2484}">
      <dgm:prSet phldrT="[Metin]" custT="1"/>
      <dgm:spPr/>
      <dgm:t>
        <a:bodyPr/>
        <a:lstStyle/>
        <a:p>
          <a:r>
            <a:rPr lang="tr-TR" sz="2000" dirty="0"/>
            <a:t>Ulusal Mesleki Yeterlilik Sistemini güçlendirmek.</a:t>
          </a:r>
        </a:p>
      </dgm:t>
    </dgm:pt>
    <dgm:pt modelId="{01217E3A-5955-41E5-8F73-181CB327D060}" type="parTrans" cxnId="{D67CBA3C-982B-4AEE-8199-515472E76D49}">
      <dgm:prSet/>
      <dgm:spPr/>
      <dgm:t>
        <a:bodyPr/>
        <a:lstStyle/>
        <a:p>
          <a:endParaRPr lang="tr-TR"/>
        </a:p>
      </dgm:t>
    </dgm:pt>
    <dgm:pt modelId="{D93B6051-B3AD-43EC-95C9-8F31D5CE8FF1}" type="sibTrans" cxnId="{D67CBA3C-982B-4AEE-8199-515472E76D49}">
      <dgm:prSet/>
      <dgm:spPr/>
      <dgm:t>
        <a:bodyPr/>
        <a:lstStyle/>
        <a:p>
          <a:endParaRPr lang="tr-TR"/>
        </a:p>
      </dgm:t>
    </dgm:pt>
    <dgm:pt modelId="{68AD3137-023F-481F-8F17-3F94087B0940}">
      <dgm:prSet phldrT="[Metin]" custT="1"/>
      <dgm:spPr/>
      <dgm:t>
        <a:bodyPr/>
        <a:lstStyle/>
        <a:p>
          <a:r>
            <a:rPr lang="tr-TR" sz="2000" dirty="0"/>
            <a:t>Türkiye Yeterlilikler Çerçevesinin uygulanmasını geliştirmek.</a:t>
          </a:r>
        </a:p>
      </dgm:t>
    </dgm:pt>
    <dgm:pt modelId="{8749550D-23C0-470D-8BB8-FE1372A0DEA6}" type="parTrans" cxnId="{55685C8D-4D67-4BFA-92E5-81750D79FB51}">
      <dgm:prSet/>
      <dgm:spPr/>
      <dgm:t>
        <a:bodyPr/>
        <a:lstStyle/>
        <a:p>
          <a:endParaRPr lang="tr-TR"/>
        </a:p>
      </dgm:t>
    </dgm:pt>
    <dgm:pt modelId="{0074A655-91BC-4C88-B89E-5809F3DDB7FD}" type="sibTrans" cxnId="{55685C8D-4D67-4BFA-92E5-81750D79FB51}">
      <dgm:prSet/>
      <dgm:spPr/>
      <dgm:t>
        <a:bodyPr/>
        <a:lstStyle/>
        <a:p>
          <a:endParaRPr lang="tr-TR"/>
        </a:p>
      </dgm:t>
    </dgm:pt>
    <dgm:pt modelId="{BB2DA7F1-4BFC-44A2-90C7-94016BD5803C}">
      <dgm:prSet phldrT="[Metin]" phldr="1"/>
      <dgm:spPr/>
      <dgm:t>
        <a:bodyPr/>
        <a:lstStyle/>
        <a:p>
          <a:endParaRPr lang="tr-TR" dirty="0"/>
        </a:p>
      </dgm:t>
    </dgm:pt>
    <dgm:pt modelId="{5F591C24-441F-4547-8120-012C7F06360D}" type="sibTrans" cxnId="{BE625EC8-F074-4418-8300-ED30929766A1}">
      <dgm:prSet/>
      <dgm:spPr/>
      <dgm:t>
        <a:bodyPr/>
        <a:lstStyle/>
        <a:p>
          <a:endParaRPr lang="tr-TR"/>
        </a:p>
      </dgm:t>
    </dgm:pt>
    <dgm:pt modelId="{3CDE7717-0136-4BC3-AF15-DD6934B7F88B}" type="parTrans" cxnId="{BE625EC8-F074-4418-8300-ED30929766A1}">
      <dgm:prSet/>
      <dgm:spPr/>
      <dgm:t>
        <a:bodyPr/>
        <a:lstStyle/>
        <a:p>
          <a:endParaRPr lang="tr-TR"/>
        </a:p>
      </dgm:t>
    </dgm:pt>
    <dgm:pt modelId="{A44CD2A6-74C4-4671-85CC-CD0BBEF0C1A5}" type="pres">
      <dgm:prSet presAssocID="{2D4FEBB3-BAF3-44AB-A2FE-BC27C0BDD853}" presName="Name0" presStyleCnt="0">
        <dgm:presLayoutVars>
          <dgm:chMax/>
          <dgm:chPref/>
          <dgm:dir/>
        </dgm:presLayoutVars>
      </dgm:prSet>
      <dgm:spPr/>
    </dgm:pt>
    <dgm:pt modelId="{C356287F-7FB1-46B8-A700-AE3937667F29}" type="pres">
      <dgm:prSet presAssocID="{F583C70E-8A90-4997-93A5-D8B84D5E7393}" presName="parenttextcomposite" presStyleCnt="0"/>
      <dgm:spPr/>
    </dgm:pt>
    <dgm:pt modelId="{365CC648-CF91-42A9-92A7-7AF551CBC748}" type="pres">
      <dgm:prSet presAssocID="{F583C70E-8A90-4997-93A5-D8B84D5E7393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704FE6ED-DBBD-4CA8-BC74-7FBCB2294B31}" type="pres">
      <dgm:prSet presAssocID="{F583C70E-8A90-4997-93A5-D8B84D5E7393}" presName="composite" presStyleCnt="0"/>
      <dgm:spPr/>
    </dgm:pt>
    <dgm:pt modelId="{D6A3CCEB-0D63-4429-BD0E-5B24EDA2CCD0}" type="pres">
      <dgm:prSet presAssocID="{F583C70E-8A90-4997-93A5-D8B84D5E7393}" presName="chevron1" presStyleLbl="alignNode1" presStyleIdx="0" presStyleCnt="21"/>
      <dgm:spPr/>
    </dgm:pt>
    <dgm:pt modelId="{A268F1CD-3CCB-45D2-9AC2-3615279948E4}" type="pres">
      <dgm:prSet presAssocID="{F583C70E-8A90-4997-93A5-D8B84D5E7393}" presName="chevron2" presStyleLbl="alignNode1" presStyleIdx="1" presStyleCnt="21"/>
      <dgm:spPr/>
    </dgm:pt>
    <dgm:pt modelId="{3A04ADCA-36C7-4274-9B00-4842E01074FE}" type="pres">
      <dgm:prSet presAssocID="{F583C70E-8A90-4997-93A5-D8B84D5E7393}" presName="chevron3" presStyleLbl="alignNode1" presStyleIdx="2" presStyleCnt="21"/>
      <dgm:spPr/>
    </dgm:pt>
    <dgm:pt modelId="{4D3F8A0E-DEC6-48D8-9AFA-B9E218A82584}" type="pres">
      <dgm:prSet presAssocID="{F583C70E-8A90-4997-93A5-D8B84D5E7393}" presName="chevron4" presStyleLbl="alignNode1" presStyleIdx="3" presStyleCnt="21"/>
      <dgm:spPr/>
    </dgm:pt>
    <dgm:pt modelId="{9E3A1D2B-5B92-4C59-A576-B65B00524865}" type="pres">
      <dgm:prSet presAssocID="{F583C70E-8A90-4997-93A5-D8B84D5E7393}" presName="chevron5" presStyleLbl="alignNode1" presStyleIdx="4" presStyleCnt="21"/>
      <dgm:spPr/>
    </dgm:pt>
    <dgm:pt modelId="{75732BCC-7A8F-4782-89CF-E26CDDA5F04D}" type="pres">
      <dgm:prSet presAssocID="{F583C70E-8A90-4997-93A5-D8B84D5E7393}" presName="chevron6" presStyleLbl="alignNode1" presStyleIdx="5" presStyleCnt="21"/>
      <dgm:spPr/>
    </dgm:pt>
    <dgm:pt modelId="{7B1597EB-49B7-419A-BBFE-8D007DB38BAB}" type="pres">
      <dgm:prSet presAssocID="{F583C70E-8A90-4997-93A5-D8B84D5E7393}" presName="chevron7" presStyleLbl="alignNode1" presStyleIdx="6" presStyleCnt="21"/>
      <dgm:spPr/>
    </dgm:pt>
    <dgm:pt modelId="{EEB912A2-0A22-46D7-ADED-330819903D59}" type="pres">
      <dgm:prSet presAssocID="{F583C70E-8A90-4997-93A5-D8B84D5E7393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43E66F51-B97D-4F4C-8091-34ECC6C127C9}" type="pres">
      <dgm:prSet presAssocID="{94787014-E183-4FE2-9C51-8F5149669E5C}" presName="sibTrans" presStyleCnt="0"/>
      <dgm:spPr/>
    </dgm:pt>
    <dgm:pt modelId="{D6E6A888-7651-4B04-BFB3-BC026BB18320}" type="pres">
      <dgm:prSet presAssocID="{FE3511DF-10BE-4866-8EAB-513CA8525CE8}" presName="parenttextcomposite" presStyleCnt="0"/>
      <dgm:spPr/>
    </dgm:pt>
    <dgm:pt modelId="{B30BADBF-08E8-4B9A-A97F-93BFEF30D243}" type="pres">
      <dgm:prSet presAssocID="{FE3511DF-10BE-4866-8EAB-513CA8525CE8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09439EA9-8D34-401D-9CEE-649526A5CAB7}" type="pres">
      <dgm:prSet presAssocID="{FE3511DF-10BE-4866-8EAB-513CA8525CE8}" presName="composite" presStyleCnt="0"/>
      <dgm:spPr/>
    </dgm:pt>
    <dgm:pt modelId="{100D1F39-76D8-4BB0-BE77-2017CC280166}" type="pres">
      <dgm:prSet presAssocID="{FE3511DF-10BE-4866-8EAB-513CA8525CE8}" presName="chevron1" presStyleLbl="alignNode1" presStyleIdx="7" presStyleCnt="21"/>
      <dgm:spPr/>
    </dgm:pt>
    <dgm:pt modelId="{2AA018E2-CC41-43CF-A07A-3267A1DECAF7}" type="pres">
      <dgm:prSet presAssocID="{FE3511DF-10BE-4866-8EAB-513CA8525CE8}" presName="chevron2" presStyleLbl="alignNode1" presStyleIdx="8" presStyleCnt="21"/>
      <dgm:spPr/>
    </dgm:pt>
    <dgm:pt modelId="{556E4B0C-0BFD-4A07-8F98-E760FC02DEEF}" type="pres">
      <dgm:prSet presAssocID="{FE3511DF-10BE-4866-8EAB-513CA8525CE8}" presName="chevron3" presStyleLbl="alignNode1" presStyleIdx="9" presStyleCnt="21"/>
      <dgm:spPr/>
    </dgm:pt>
    <dgm:pt modelId="{2C3C952D-0409-42CF-B9F9-FE6C8031800D}" type="pres">
      <dgm:prSet presAssocID="{FE3511DF-10BE-4866-8EAB-513CA8525CE8}" presName="chevron4" presStyleLbl="alignNode1" presStyleIdx="10" presStyleCnt="21"/>
      <dgm:spPr/>
    </dgm:pt>
    <dgm:pt modelId="{DB1EEBF7-EE91-436B-B26B-9DBF0047294C}" type="pres">
      <dgm:prSet presAssocID="{FE3511DF-10BE-4866-8EAB-513CA8525CE8}" presName="chevron5" presStyleLbl="alignNode1" presStyleIdx="11" presStyleCnt="21"/>
      <dgm:spPr/>
    </dgm:pt>
    <dgm:pt modelId="{D0AA9E5C-1EBF-42E2-AB0C-97235FD5FE0B}" type="pres">
      <dgm:prSet presAssocID="{FE3511DF-10BE-4866-8EAB-513CA8525CE8}" presName="chevron6" presStyleLbl="alignNode1" presStyleIdx="12" presStyleCnt="21"/>
      <dgm:spPr/>
    </dgm:pt>
    <dgm:pt modelId="{3F08DF7C-C8A8-47D5-8989-187C7741B6DA}" type="pres">
      <dgm:prSet presAssocID="{FE3511DF-10BE-4866-8EAB-513CA8525CE8}" presName="chevron7" presStyleLbl="alignNode1" presStyleIdx="13" presStyleCnt="21"/>
      <dgm:spPr/>
    </dgm:pt>
    <dgm:pt modelId="{6DFC1E6E-4E9F-40AC-9FDF-CE756D2364A4}" type="pres">
      <dgm:prSet presAssocID="{FE3511DF-10BE-4866-8EAB-513CA8525CE8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2A664442-962B-42DD-8394-579D96A56253}" type="pres">
      <dgm:prSet presAssocID="{D3953D22-8368-4A07-A5CB-F0614AA97C76}" presName="sibTrans" presStyleCnt="0"/>
      <dgm:spPr/>
    </dgm:pt>
    <dgm:pt modelId="{AD7C1BD7-AC9A-4FAA-AD08-AF7C6C6A3A36}" type="pres">
      <dgm:prSet presAssocID="{BB2DA7F1-4BFC-44A2-90C7-94016BD5803C}" presName="parenttextcomposite" presStyleCnt="0"/>
      <dgm:spPr/>
    </dgm:pt>
    <dgm:pt modelId="{4D063251-5108-4C86-8264-1B2AAB8FEF37}" type="pres">
      <dgm:prSet presAssocID="{BB2DA7F1-4BFC-44A2-90C7-94016BD5803C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F2232AD8-7159-4F5E-B6EC-B2939AA41B40}" type="pres">
      <dgm:prSet presAssocID="{BB2DA7F1-4BFC-44A2-90C7-94016BD5803C}" presName="composite" presStyleCnt="0"/>
      <dgm:spPr/>
    </dgm:pt>
    <dgm:pt modelId="{B9BF7F52-3182-4A11-A0DD-80FDBA26942B}" type="pres">
      <dgm:prSet presAssocID="{BB2DA7F1-4BFC-44A2-90C7-94016BD5803C}" presName="chevron1" presStyleLbl="alignNode1" presStyleIdx="14" presStyleCnt="21"/>
      <dgm:spPr/>
    </dgm:pt>
    <dgm:pt modelId="{5B1C8411-7DC3-467A-8B5A-0D08AC06F9EB}" type="pres">
      <dgm:prSet presAssocID="{BB2DA7F1-4BFC-44A2-90C7-94016BD5803C}" presName="chevron2" presStyleLbl="alignNode1" presStyleIdx="15" presStyleCnt="21"/>
      <dgm:spPr/>
    </dgm:pt>
    <dgm:pt modelId="{56643B94-3B49-4E7A-9A98-11A1A6B48B60}" type="pres">
      <dgm:prSet presAssocID="{BB2DA7F1-4BFC-44A2-90C7-94016BD5803C}" presName="chevron3" presStyleLbl="alignNode1" presStyleIdx="16" presStyleCnt="21"/>
      <dgm:spPr/>
    </dgm:pt>
    <dgm:pt modelId="{F62A1986-1E25-4820-8BF1-4F22631F6BC3}" type="pres">
      <dgm:prSet presAssocID="{BB2DA7F1-4BFC-44A2-90C7-94016BD5803C}" presName="chevron4" presStyleLbl="alignNode1" presStyleIdx="17" presStyleCnt="21"/>
      <dgm:spPr/>
    </dgm:pt>
    <dgm:pt modelId="{63A075B9-6127-4775-B7D4-754AD86C7DBB}" type="pres">
      <dgm:prSet presAssocID="{BB2DA7F1-4BFC-44A2-90C7-94016BD5803C}" presName="chevron5" presStyleLbl="alignNode1" presStyleIdx="18" presStyleCnt="21"/>
      <dgm:spPr/>
    </dgm:pt>
    <dgm:pt modelId="{B23BE89E-640B-47D6-9218-74F4398B4D50}" type="pres">
      <dgm:prSet presAssocID="{BB2DA7F1-4BFC-44A2-90C7-94016BD5803C}" presName="chevron6" presStyleLbl="alignNode1" presStyleIdx="19" presStyleCnt="21"/>
      <dgm:spPr/>
    </dgm:pt>
    <dgm:pt modelId="{6B23CEF1-0B72-48B6-A805-CD8CC824C43A}" type="pres">
      <dgm:prSet presAssocID="{BB2DA7F1-4BFC-44A2-90C7-94016BD5803C}" presName="chevron7" presStyleLbl="alignNode1" presStyleIdx="20" presStyleCnt="21"/>
      <dgm:spPr/>
    </dgm:pt>
    <dgm:pt modelId="{FEB930BF-7EEC-45A8-A3BA-B0EDB91437E0}" type="pres">
      <dgm:prSet presAssocID="{BB2DA7F1-4BFC-44A2-90C7-94016BD5803C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7A99F505-979B-45AD-84DE-B0776D34D21E}" type="presOf" srcId="{D000CF5E-805C-4AF4-A793-1D234BA25041}" destId="{EEB912A2-0A22-46D7-ADED-330819903D59}" srcOrd="0" destOrd="0" presId="urn:microsoft.com/office/officeart/2008/layout/VerticalAccentList"/>
    <dgm:cxn modelId="{E2787908-4426-455C-ACC7-45ACFA547885}" type="presOf" srcId="{4177C52B-E92D-4FE5-82A4-BD3BDD1C2484}" destId="{6DFC1E6E-4E9F-40AC-9FDF-CE756D2364A4}" srcOrd="0" destOrd="0" presId="urn:microsoft.com/office/officeart/2008/layout/VerticalAccentList"/>
    <dgm:cxn modelId="{0A4CB51C-CA92-47F5-9FD2-CB66A5C6AA58}" srcId="{2D4FEBB3-BAF3-44AB-A2FE-BC27C0BDD853}" destId="{FE3511DF-10BE-4866-8EAB-513CA8525CE8}" srcOrd="1" destOrd="0" parTransId="{BD3625B6-020A-4FFE-8168-C7DFEE4AC396}" sibTransId="{D3953D22-8368-4A07-A5CB-F0614AA97C76}"/>
    <dgm:cxn modelId="{D67CBA3C-982B-4AEE-8199-515472E76D49}" srcId="{FE3511DF-10BE-4866-8EAB-513CA8525CE8}" destId="{4177C52B-E92D-4FE5-82A4-BD3BDD1C2484}" srcOrd="0" destOrd="0" parTransId="{01217E3A-5955-41E5-8F73-181CB327D060}" sibTransId="{D93B6051-B3AD-43EC-95C9-8F31D5CE8FF1}"/>
    <dgm:cxn modelId="{55685C8D-4D67-4BFA-92E5-81750D79FB51}" srcId="{BB2DA7F1-4BFC-44A2-90C7-94016BD5803C}" destId="{68AD3137-023F-481F-8F17-3F94087B0940}" srcOrd="0" destOrd="0" parTransId="{8749550D-23C0-470D-8BB8-FE1372A0DEA6}" sibTransId="{0074A655-91BC-4C88-B89E-5809F3DDB7FD}"/>
    <dgm:cxn modelId="{DA92A7A4-B048-4234-A899-36E85D739226}" type="presOf" srcId="{68AD3137-023F-481F-8F17-3F94087B0940}" destId="{FEB930BF-7EEC-45A8-A3BA-B0EDB91437E0}" srcOrd="0" destOrd="0" presId="urn:microsoft.com/office/officeart/2008/layout/VerticalAccentList"/>
    <dgm:cxn modelId="{BD1EBEAB-0B74-4F47-9EEF-D7ACCCE42105}" type="presOf" srcId="{2D4FEBB3-BAF3-44AB-A2FE-BC27C0BDD853}" destId="{A44CD2A6-74C4-4671-85CC-CD0BBEF0C1A5}" srcOrd="0" destOrd="0" presId="urn:microsoft.com/office/officeart/2008/layout/VerticalAccentList"/>
    <dgm:cxn modelId="{4C0F8AB9-131A-4847-882D-227FE9A460E3}" srcId="{2D4FEBB3-BAF3-44AB-A2FE-BC27C0BDD853}" destId="{F583C70E-8A90-4997-93A5-D8B84D5E7393}" srcOrd="0" destOrd="0" parTransId="{E4BE6B3D-EFEA-4DBA-BAF2-D6643B743AF8}" sibTransId="{94787014-E183-4FE2-9C51-8F5149669E5C}"/>
    <dgm:cxn modelId="{BE625EC8-F074-4418-8300-ED30929766A1}" srcId="{2D4FEBB3-BAF3-44AB-A2FE-BC27C0BDD853}" destId="{BB2DA7F1-4BFC-44A2-90C7-94016BD5803C}" srcOrd="2" destOrd="0" parTransId="{3CDE7717-0136-4BC3-AF15-DD6934B7F88B}" sibTransId="{5F591C24-441F-4547-8120-012C7F06360D}"/>
    <dgm:cxn modelId="{4769DBCE-8E5E-4C0E-AE83-A404F721613C}" srcId="{F583C70E-8A90-4997-93A5-D8B84D5E7393}" destId="{D000CF5E-805C-4AF4-A793-1D234BA25041}" srcOrd="0" destOrd="0" parTransId="{40DB23D8-88CC-4EDB-B87C-AAC5F5F585A5}" sibTransId="{71DB7870-CE53-455D-8AEA-515BFB7BB914}"/>
    <dgm:cxn modelId="{99AA3ECF-D221-4E34-813E-E007018A8386}" type="presOf" srcId="{BB2DA7F1-4BFC-44A2-90C7-94016BD5803C}" destId="{4D063251-5108-4C86-8264-1B2AAB8FEF37}" srcOrd="0" destOrd="0" presId="urn:microsoft.com/office/officeart/2008/layout/VerticalAccentList"/>
    <dgm:cxn modelId="{4A6044E5-1836-485C-AF98-0C5D84C96899}" type="presOf" srcId="{FE3511DF-10BE-4866-8EAB-513CA8525CE8}" destId="{B30BADBF-08E8-4B9A-A97F-93BFEF30D243}" srcOrd="0" destOrd="0" presId="urn:microsoft.com/office/officeart/2008/layout/VerticalAccentList"/>
    <dgm:cxn modelId="{FB2CF3EC-6644-4BC4-93D8-C5DFCFEEEDF7}" type="presOf" srcId="{F583C70E-8A90-4997-93A5-D8B84D5E7393}" destId="{365CC648-CF91-42A9-92A7-7AF551CBC748}" srcOrd="0" destOrd="0" presId="urn:microsoft.com/office/officeart/2008/layout/VerticalAccentList"/>
    <dgm:cxn modelId="{1AA98414-3330-433C-9B96-2236EF814060}" type="presParOf" srcId="{A44CD2A6-74C4-4671-85CC-CD0BBEF0C1A5}" destId="{C356287F-7FB1-46B8-A700-AE3937667F29}" srcOrd="0" destOrd="0" presId="urn:microsoft.com/office/officeart/2008/layout/VerticalAccentList"/>
    <dgm:cxn modelId="{F636873E-99BD-43D4-864E-74A7B1DBA6CE}" type="presParOf" srcId="{C356287F-7FB1-46B8-A700-AE3937667F29}" destId="{365CC648-CF91-42A9-92A7-7AF551CBC748}" srcOrd="0" destOrd="0" presId="urn:microsoft.com/office/officeart/2008/layout/VerticalAccentList"/>
    <dgm:cxn modelId="{6E95349C-CCD6-4D01-AAD2-FB896CE589DC}" type="presParOf" srcId="{A44CD2A6-74C4-4671-85CC-CD0BBEF0C1A5}" destId="{704FE6ED-DBBD-4CA8-BC74-7FBCB2294B31}" srcOrd="1" destOrd="0" presId="urn:microsoft.com/office/officeart/2008/layout/VerticalAccentList"/>
    <dgm:cxn modelId="{833981E0-4009-4B43-8F39-7B676A514769}" type="presParOf" srcId="{704FE6ED-DBBD-4CA8-BC74-7FBCB2294B31}" destId="{D6A3CCEB-0D63-4429-BD0E-5B24EDA2CCD0}" srcOrd="0" destOrd="0" presId="urn:microsoft.com/office/officeart/2008/layout/VerticalAccentList"/>
    <dgm:cxn modelId="{86FF3C3F-22B6-4441-A7FD-B1B5426C9914}" type="presParOf" srcId="{704FE6ED-DBBD-4CA8-BC74-7FBCB2294B31}" destId="{A268F1CD-3CCB-45D2-9AC2-3615279948E4}" srcOrd="1" destOrd="0" presId="urn:microsoft.com/office/officeart/2008/layout/VerticalAccentList"/>
    <dgm:cxn modelId="{62B7A8E0-9DB6-4542-9712-7BC31F5E558E}" type="presParOf" srcId="{704FE6ED-DBBD-4CA8-BC74-7FBCB2294B31}" destId="{3A04ADCA-36C7-4274-9B00-4842E01074FE}" srcOrd="2" destOrd="0" presId="urn:microsoft.com/office/officeart/2008/layout/VerticalAccentList"/>
    <dgm:cxn modelId="{AF804835-8F91-481D-943E-E47CEF5687D0}" type="presParOf" srcId="{704FE6ED-DBBD-4CA8-BC74-7FBCB2294B31}" destId="{4D3F8A0E-DEC6-48D8-9AFA-B9E218A82584}" srcOrd="3" destOrd="0" presId="urn:microsoft.com/office/officeart/2008/layout/VerticalAccentList"/>
    <dgm:cxn modelId="{D950BEAB-5916-4DD5-B1F5-3B0545CD17A3}" type="presParOf" srcId="{704FE6ED-DBBD-4CA8-BC74-7FBCB2294B31}" destId="{9E3A1D2B-5B92-4C59-A576-B65B00524865}" srcOrd="4" destOrd="0" presId="urn:microsoft.com/office/officeart/2008/layout/VerticalAccentList"/>
    <dgm:cxn modelId="{C6FBDCB0-3C9E-4C13-99EC-E17512DFD370}" type="presParOf" srcId="{704FE6ED-DBBD-4CA8-BC74-7FBCB2294B31}" destId="{75732BCC-7A8F-4782-89CF-E26CDDA5F04D}" srcOrd="5" destOrd="0" presId="urn:microsoft.com/office/officeart/2008/layout/VerticalAccentList"/>
    <dgm:cxn modelId="{891BAD21-A62F-4590-A8C3-F56BE3C36E43}" type="presParOf" srcId="{704FE6ED-DBBD-4CA8-BC74-7FBCB2294B31}" destId="{7B1597EB-49B7-419A-BBFE-8D007DB38BAB}" srcOrd="6" destOrd="0" presId="urn:microsoft.com/office/officeart/2008/layout/VerticalAccentList"/>
    <dgm:cxn modelId="{A176B881-3DDE-4145-8946-D4C7A14672CC}" type="presParOf" srcId="{704FE6ED-DBBD-4CA8-BC74-7FBCB2294B31}" destId="{EEB912A2-0A22-46D7-ADED-330819903D59}" srcOrd="7" destOrd="0" presId="urn:microsoft.com/office/officeart/2008/layout/VerticalAccentList"/>
    <dgm:cxn modelId="{78C66D25-7522-4468-914D-97B20CCDEC74}" type="presParOf" srcId="{A44CD2A6-74C4-4671-85CC-CD0BBEF0C1A5}" destId="{43E66F51-B97D-4F4C-8091-34ECC6C127C9}" srcOrd="2" destOrd="0" presId="urn:microsoft.com/office/officeart/2008/layout/VerticalAccentList"/>
    <dgm:cxn modelId="{56FDA690-8DA7-4F2B-A8F8-6F6E2B07F06D}" type="presParOf" srcId="{A44CD2A6-74C4-4671-85CC-CD0BBEF0C1A5}" destId="{D6E6A888-7651-4B04-BFB3-BC026BB18320}" srcOrd="3" destOrd="0" presId="urn:microsoft.com/office/officeart/2008/layout/VerticalAccentList"/>
    <dgm:cxn modelId="{05581FD0-240B-4A8E-A761-403D10A7E119}" type="presParOf" srcId="{D6E6A888-7651-4B04-BFB3-BC026BB18320}" destId="{B30BADBF-08E8-4B9A-A97F-93BFEF30D243}" srcOrd="0" destOrd="0" presId="urn:microsoft.com/office/officeart/2008/layout/VerticalAccentList"/>
    <dgm:cxn modelId="{A2F3D392-E852-4799-AB12-C4776BDA1A78}" type="presParOf" srcId="{A44CD2A6-74C4-4671-85CC-CD0BBEF0C1A5}" destId="{09439EA9-8D34-401D-9CEE-649526A5CAB7}" srcOrd="4" destOrd="0" presId="urn:microsoft.com/office/officeart/2008/layout/VerticalAccentList"/>
    <dgm:cxn modelId="{2ABA1183-04DD-4EBC-A48E-F1421C4098FE}" type="presParOf" srcId="{09439EA9-8D34-401D-9CEE-649526A5CAB7}" destId="{100D1F39-76D8-4BB0-BE77-2017CC280166}" srcOrd="0" destOrd="0" presId="urn:microsoft.com/office/officeart/2008/layout/VerticalAccentList"/>
    <dgm:cxn modelId="{D5A953D8-5FD2-419C-872D-3F7F42C4DC39}" type="presParOf" srcId="{09439EA9-8D34-401D-9CEE-649526A5CAB7}" destId="{2AA018E2-CC41-43CF-A07A-3267A1DECAF7}" srcOrd="1" destOrd="0" presId="urn:microsoft.com/office/officeart/2008/layout/VerticalAccentList"/>
    <dgm:cxn modelId="{CD355B87-3006-42C3-88F7-8A57935CF3F8}" type="presParOf" srcId="{09439EA9-8D34-401D-9CEE-649526A5CAB7}" destId="{556E4B0C-0BFD-4A07-8F98-E760FC02DEEF}" srcOrd="2" destOrd="0" presId="urn:microsoft.com/office/officeart/2008/layout/VerticalAccentList"/>
    <dgm:cxn modelId="{3E1F9E03-DE8A-419B-B344-418DA196EEC4}" type="presParOf" srcId="{09439EA9-8D34-401D-9CEE-649526A5CAB7}" destId="{2C3C952D-0409-42CF-B9F9-FE6C8031800D}" srcOrd="3" destOrd="0" presId="urn:microsoft.com/office/officeart/2008/layout/VerticalAccentList"/>
    <dgm:cxn modelId="{DFAB4F4C-282E-4500-90FD-DB0CFDED8546}" type="presParOf" srcId="{09439EA9-8D34-401D-9CEE-649526A5CAB7}" destId="{DB1EEBF7-EE91-436B-B26B-9DBF0047294C}" srcOrd="4" destOrd="0" presId="urn:microsoft.com/office/officeart/2008/layout/VerticalAccentList"/>
    <dgm:cxn modelId="{CE9AEC3F-BA20-4CE8-A1B0-33D70E6B9292}" type="presParOf" srcId="{09439EA9-8D34-401D-9CEE-649526A5CAB7}" destId="{D0AA9E5C-1EBF-42E2-AB0C-97235FD5FE0B}" srcOrd="5" destOrd="0" presId="urn:microsoft.com/office/officeart/2008/layout/VerticalAccentList"/>
    <dgm:cxn modelId="{DE688C35-600C-4CB8-A814-F0E159B98FC9}" type="presParOf" srcId="{09439EA9-8D34-401D-9CEE-649526A5CAB7}" destId="{3F08DF7C-C8A8-47D5-8989-187C7741B6DA}" srcOrd="6" destOrd="0" presId="urn:microsoft.com/office/officeart/2008/layout/VerticalAccentList"/>
    <dgm:cxn modelId="{C9675F97-FE38-4EED-A8FD-1C58DCADCC89}" type="presParOf" srcId="{09439EA9-8D34-401D-9CEE-649526A5CAB7}" destId="{6DFC1E6E-4E9F-40AC-9FDF-CE756D2364A4}" srcOrd="7" destOrd="0" presId="urn:microsoft.com/office/officeart/2008/layout/VerticalAccentList"/>
    <dgm:cxn modelId="{35BA5606-CA20-4DAC-888F-7ED8152A88B6}" type="presParOf" srcId="{A44CD2A6-74C4-4671-85CC-CD0BBEF0C1A5}" destId="{2A664442-962B-42DD-8394-579D96A56253}" srcOrd="5" destOrd="0" presId="urn:microsoft.com/office/officeart/2008/layout/VerticalAccentList"/>
    <dgm:cxn modelId="{48306972-B06A-43E4-BD44-8B3E86C60A03}" type="presParOf" srcId="{A44CD2A6-74C4-4671-85CC-CD0BBEF0C1A5}" destId="{AD7C1BD7-AC9A-4FAA-AD08-AF7C6C6A3A36}" srcOrd="6" destOrd="0" presId="urn:microsoft.com/office/officeart/2008/layout/VerticalAccentList"/>
    <dgm:cxn modelId="{4152E238-E956-4C6A-9B35-CB40100AAA3D}" type="presParOf" srcId="{AD7C1BD7-AC9A-4FAA-AD08-AF7C6C6A3A36}" destId="{4D063251-5108-4C86-8264-1B2AAB8FEF37}" srcOrd="0" destOrd="0" presId="urn:microsoft.com/office/officeart/2008/layout/VerticalAccentList"/>
    <dgm:cxn modelId="{2D4D35EC-A845-457F-A871-E625A1D17607}" type="presParOf" srcId="{A44CD2A6-74C4-4671-85CC-CD0BBEF0C1A5}" destId="{F2232AD8-7159-4F5E-B6EC-B2939AA41B40}" srcOrd="7" destOrd="0" presId="urn:microsoft.com/office/officeart/2008/layout/VerticalAccentList"/>
    <dgm:cxn modelId="{98DDE64C-DA27-4FF6-A321-7114E3314F7F}" type="presParOf" srcId="{F2232AD8-7159-4F5E-B6EC-B2939AA41B40}" destId="{B9BF7F52-3182-4A11-A0DD-80FDBA26942B}" srcOrd="0" destOrd="0" presId="urn:microsoft.com/office/officeart/2008/layout/VerticalAccentList"/>
    <dgm:cxn modelId="{4BA99AA3-C070-44FD-98D7-D77789121A26}" type="presParOf" srcId="{F2232AD8-7159-4F5E-B6EC-B2939AA41B40}" destId="{5B1C8411-7DC3-467A-8B5A-0D08AC06F9EB}" srcOrd="1" destOrd="0" presId="urn:microsoft.com/office/officeart/2008/layout/VerticalAccentList"/>
    <dgm:cxn modelId="{8AA33220-30C9-43F1-AB79-4779F3C55262}" type="presParOf" srcId="{F2232AD8-7159-4F5E-B6EC-B2939AA41B40}" destId="{56643B94-3B49-4E7A-9A98-11A1A6B48B60}" srcOrd="2" destOrd="0" presId="urn:microsoft.com/office/officeart/2008/layout/VerticalAccentList"/>
    <dgm:cxn modelId="{47963E39-3047-4B6D-9E31-6E5C9080E668}" type="presParOf" srcId="{F2232AD8-7159-4F5E-B6EC-B2939AA41B40}" destId="{F62A1986-1E25-4820-8BF1-4F22631F6BC3}" srcOrd="3" destOrd="0" presId="urn:microsoft.com/office/officeart/2008/layout/VerticalAccentList"/>
    <dgm:cxn modelId="{1B1E751A-7A9E-4E59-B259-A3B99A29D7C7}" type="presParOf" srcId="{F2232AD8-7159-4F5E-B6EC-B2939AA41B40}" destId="{63A075B9-6127-4775-B7D4-754AD86C7DBB}" srcOrd="4" destOrd="0" presId="urn:microsoft.com/office/officeart/2008/layout/VerticalAccentList"/>
    <dgm:cxn modelId="{791FF04E-3075-4918-9ED2-3B2C9263F607}" type="presParOf" srcId="{F2232AD8-7159-4F5E-B6EC-B2939AA41B40}" destId="{B23BE89E-640B-47D6-9218-74F4398B4D50}" srcOrd="5" destOrd="0" presId="urn:microsoft.com/office/officeart/2008/layout/VerticalAccentList"/>
    <dgm:cxn modelId="{E2181452-C487-4EE2-BC14-3F33445ED9F1}" type="presParOf" srcId="{F2232AD8-7159-4F5E-B6EC-B2939AA41B40}" destId="{6B23CEF1-0B72-48B6-A805-CD8CC824C43A}" srcOrd="6" destOrd="0" presId="urn:microsoft.com/office/officeart/2008/layout/VerticalAccentList"/>
    <dgm:cxn modelId="{75D20829-CDAE-4449-A5C7-EEB27F0426EE}" type="presParOf" srcId="{F2232AD8-7159-4F5E-B6EC-B2939AA41B40}" destId="{FEB930BF-7EEC-45A8-A3BA-B0EDB91437E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875BC5-61F3-47A3-83F0-293FB473B63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C036CE40-2816-474B-9FFD-E011FC5D623C}">
      <dgm:prSet phldrT="[Metin]" custT="1"/>
      <dgm:spPr/>
      <dgm:t>
        <a:bodyPr/>
        <a:lstStyle/>
        <a:p>
          <a:r>
            <a:rPr lang="tr-TR" sz="1800" dirty="0">
              <a:solidFill>
                <a:schemeClr val="tx1"/>
              </a:solidFill>
            </a:rPr>
            <a:t>MYK personeli</a:t>
          </a:r>
        </a:p>
      </dgm:t>
    </dgm:pt>
    <dgm:pt modelId="{936CB5F6-F248-4E0B-8C92-1280829BD695}" type="parTrans" cxnId="{125E3B94-A51D-4AF0-88D4-F61A83312DDD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F748A728-5916-4E85-A678-BACE13B1FD05}" type="sibTrans" cxnId="{125E3B94-A51D-4AF0-88D4-F61A83312DDD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89269EDA-610D-46F7-A1D3-53DD0826A7AF}">
      <dgm:prSet phldrT="[Metin]" custT="1"/>
      <dgm:spPr/>
      <dgm:t>
        <a:bodyPr/>
        <a:lstStyle/>
        <a:p>
          <a:r>
            <a:rPr lang="tr-TR" sz="1800" dirty="0">
              <a:solidFill>
                <a:schemeClr val="tx1"/>
              </a:solidFill>
            </a:rPr>
            <a:t>MYK Sektör Komiteleri Üyeleri</a:t>
          </a:r>
        </a:p>
      </dgm:t>
    </dgm:pt>
    <dgm:pt modelId="{C1798892-4B18-4B1E-845A-A690058B4298}" type="parTrans" cxnId="{2F558E50-D0D0-4481-9184-738BC72DC540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EA912FEB-73A1-4BAD-85E5-FD9C18B9B4F3}" type="sibTrans" cxnId="{2F558E50-D0D0-4481-9184-738BC72DC540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B8C03B53-C72D-46EF-AA88-02724AE024B0}">
      <dgm:prSet phldrT="[Metin]" custT="1"/>
      <dgm:spPr/>
      <dgm:t>
        <a:bodyPr/>
        <a:lstStyle/>
        <a:p>
          <a:r>
            <a:rPr lang="tr-TR" sz="1800" dirty="0">
              <a:solidFill>
                <a:schemeClr val="tx1"/>
              </a:solidFill>
            </a:rPr>
            <a:t>MYK tarafından görevlendirilen, ilgili sektörlerden uzmanlardan oluşan mesleki standart belirleyici kurumlar, yeterlilik geliştiriciler ve teknik çalışma grupları</a:t>
          </a:r>
        </a:p>
      </dgm:t>
    </dgm:pt>
    <dgm:pt modelId="{A99C9E67-F85D-4682-ABD6-6464E8639A52}" type="parTrans" cxnId="{FA1497CD-6CAE-479E-BD25-F8FC1A4C7C56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420B9715-26C4-4594-82DD-E83B35C9852C}" type="sibTrans" cxnId="{FA1497CD-6CAE-479E-BD25-F8FC1A4C7C56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0B75B321-56A3-4E74-BB36-92FB91C80288}">
      <dgm:prSet phldrT="[Metin]" custT="1"/>
      <dgm:spPr/>
      <dgm:t>
        <a:bodyPr/>
        <a:lstStyle/>
        <a:p>
          <a:r>
            <a:rPr lang="tr-TR" sz="1800" dirty="0">
              <a:solidFill>
                <a:schemeClr val="tx1"/>
              </a:solidFill>
            </a:rPr>
            <a:t>MYK Genel Kurul ve Yönetim Kurulu Üyeleri</a:t>
          </a:r>
        </a:p>
      </dgm:t>
    </dgm:pt>
    <dgm:pt modelId="{41CBF4A2-7F9A-4A00-8386-447821DEB7D7}" type="parTrans" cxnId="{A7545B7C-03EB-4B49-A3BD-250C43006FEE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1143366A-B8A0-40FC-A6CC-E75B3927BBFB}" type="sibTrans" cxnId="{A7545B7C-03EB-4B49-A3BD-250C43006FEE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CE5062C5-A42F-4030-81D7-C2459B02B891}">
      <dgm:prSet phldrT="[Metin]" custT="1"/>
      <dgm:spPr/>
      <dgm:t>
        <a:bodyPr/>
        <a:lstStyle/>
        <a:p>
          <a:r>
            <a:rPr lang="tr-TR" sz="1800" dirty="0">
              <a:solidFill>
                <a:schemeClr val="tx1"/>
              </a:solidFill>
            </a:rPr>
            <a:t>Kalite güvence prosedürlerinin doğrulanması ve belgelendirilmesinde görev alan personel</a:t>
          </a:r>
        </a:p>
      </dgm:t>
    </dgm:pt>
    <dgm:pt modelId="{884B780D-4A2F-46E6-9771-61D956562F65}" type="parTrans" cxnId="{C5393189-601F-4BBC-8A03-824B65DE6855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0E7BAF95-B2D5-41CE-93AE-3FAAAEB95AEB}" type="sibTrans" cxnId="{C5393189-601F-4BBC-8A03-824B65DE6855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003D4C53-08B5-4081-81E1-0FE5061F9B20}">
      <dgm:prSet phldrT="[Metin]" custT="1"/>
      <dgm:spPr/>
      <dgm:t>
        <a:bodyPr/>
        <a:lstStyle/>
        <a:p>
          <a:r>
            <a:rPr lang="tr-TR" sz="1800">
              <a:solidFill>
                <a:schemeClr val="tx1"/>
              </a:solidFill>
            </a:rPr>
            <a:t>İşveren ve çalışan dernekleri, meslek kuruluşları ve diğer paydaşlar</a:t>
          </a:r>
          <a:endParaRPr lang="tr-TR" sz="1800" dirty="0">
            <a:solidFill>
              <a:schemeClr val="tx1"/>
            </a:solidFill>
          </a:endParaRPr>
        </a:p>
      </dgm:t>
    </dgm:pt>
    <dgm:pt modelId="{5E46DB29-A277-4D27-8C99-49ECB5E0C5E7}" type="parTrans" cxnId="{CB8F7D31-A817-4AEF-97E4-0F4C3C169BAC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53D7E6DF-1062-4546-82A7-26FD5A197C46}" type="sibTrans" cxnId="{CB8F7D31-A817-4AEF-97E4-0F4C3C169BAC}">
      <dgm:prSet/>
      <dgm:spPr/>
      <dgm:t>
        <a:bodyPr/>
        <a:lstStyle/>
        <a:p>
          <a:endParaRPr lang="tr-TR" sz="4000">
            <a:solidFill>
              <a:schemeClr val="tx1"/>
            </a:solidFill>
          </a:endParaRPr>
        </a:p>
      </dgm:t>
    </dgm:pt>
    <dgm:pt modelId="{663D2495-D1E4-4D4E-8770-03DA912E12E2}" type="pres">
      <dgm:prSet presAssocID="{37875BC5-61F3-47A3-83F0-293FB473B632}" presName="Name0" presStyleCnt="0">
        <dgm:presLayoutVars>
          <dgm:chMax val="7"/>
          <dgm:chPref val="7"/>
          <dgm:dir/>
        </dgm:presLayoutVars>
      </dgm:prSet>
      <dgm:spPr/>
    </dgm:pt>
    <dgm:pt modelId="{609F48A7-50EC-4C7F-B95A-66653F8DAA35}" type="pres">
      <dgm:prSet presAssocID="{37875BC5-61F3-47A3-83F0-293FB473B632}" presName="Name1" presStyleCnt="0"/>
      <dgm:spPr/>
    </dgm:pt>
    <dgm:pt modelId="{DD1716BE-0D4A-436D-ADF8-04CB299AE34D}" type="pres">
      <dgm:prSet presAssocID="{37875BC5-61F3-47A3-83F0-293FB473B632}" presName="cycle" presStyleCnt="0"/>
      <dgm:spPr/>
    </dgm:pt>
    <dgm:pt modelId="{1D892435-6125-4D02-B460-E4E0AA6C65D9}" type="pres">
      <dgm:prSet presAssocID="{37875BC5-61F3-47A3-83F0-293FB473B632}" presName="srcNode" presStyleLbl="node1" presStyleIdx="0" presStyleCnt="6"/>
      <dgm:spPr/>
    </dgm:pt>
    <dgm:pt modelId="{CA9731BC-8B17-46D5-900B-826861CA8248}" type="pres">
      <dgm:prSet presAssocID="{37875BC5-61F3-47A3-83F0-293FB473B632}" presName="conn" presStyleLbl="parChTrans1D2" presStyleIdx="0" presStyleCnt="1"/>
      <dgm:spPr/>
    </dgm:pt>
    <dgm:pt modelId="{C2FCFA85-8149-4E21-8282-94213DA1133D}" type="pres">
      <dgm:prSet presAssocID="{37875BC5-61F3-47A3-83F0-293FB473B632}" presName="extraNode" presStyleLbl="node1" presStyleIdx="0" presStyleCnt="6"/>
      <dgm:spPr/>
    </dgm:pt>
    <dgm:pt modelId="{60E936B8-0DAD-4A11-8EA9-F488FD8AED69}" type="pres">
      <dgm:prSet presAssocID="{37875BC5-61F3-47A3-83F0-293FB473B632}" presName="dstNode" presStyleLbl="node1" presStyleIdx="0" presStyleCnt="6"/>
      <dgm:spPr/>
    </dgm:pt>
    <dgm:pt modelId="{CA2D216C-F3EB-4B43-9950-9674D3D75DB3}" type="pres">
      <dgm:prSet presAssocID="{C036CE40-2816-474B-9FFD-E011FC5D623C}" presName="text_1" presStyleLbl="node1" presStyleIdx="0" presStyleCnt="6">
        <dgm:presLayoutVars>
          <dgm:bulletEnabled val="1"/>
        </dgm:presLayoutVars>
      </dgm:prSet>
      <dgm:spPr/>
    </dgm:pt>
    <dgm:pt modelId="{F7F7BD09-EF2E-456F-9062-233D5851B51A}" type="pres">
      <dgm:prSet presAssocID="{C036CE40-2816-474B-9FFD-E011FC5D623C}" presName="accent_1" presStyleCnt="0"/>
      <dgm:spPr/>
    </dgm:pt>
    <dgm:pt modelId="{65572193-3B45-4CE2-9F3A-F814EDC7B093}" type="pres">
      <dgm:prSet presAssocID="{C036CE40-2816-474B-9FFD-E011FC5D623C}" presName="accentRepeatNode" presStyleLbl="solidFgAcc1" presStyleIdx="0" presStyleCnt="6"/>
      <dgm:spPr/>
    </dgm:pt>
    <dgm:pt modelId="{36A5A0D7-0F11-47E4-967F-79F5DA6C9503}" type="pres">
      <dgm:prSet presAssocID="{89269EDA-610D-46F7-A1D3-53DD0826A7AF}" presName="text_2" presStyleLbl="node1" presStyleIdx="1" presStyleCnt="6">
        <dgm:presLayoutVars>
          <dgm:bulletEnabled val="1"/>
        </dgm:presLayoutVars>
      </dgm:prSet>
      <dgm:spPr/>
    </dgm:pt>
    <dgm:pt modelId="{0B701E16-67B4-4BF9-8698-63AE6262AF1D}" type="pres">
      <dgm:prSet presAssocID="{89269EDA-610D-46F7-A1D3-53DD0826A7AF}" presName="accent_2" presStyleCnt="0"/>
      <dgm:spPr/>
    </dgm:pt>
    <dgm:pt modelId="{40B390B7-52C8-40FA-8333-3C6228AF9718}" type="pres">
      <dgm:prSet presAssocID="{89269EDA-610D-46F7-A1D3-53DD0826A7AF}" presName="accentRepeatNode" presStyleLbl="solidFgAcc1" presStyleIdx="1" presStyleCnt="6"/>
      <dgm:spPr/>
    </dgm:pt>
    <dgm:pt modelId="{3E51F9A5-0B34-4168-AF14-DC24FFD29EB0}" type="pres">
      <dgm:prSet presAssocID="{B8C03B53-C72D-46EF-AA88-02724AE024B0}" presName="text_3" presStyleLbl="node1" presStyleIdx="2" presStyleCnt="6">
        <dgm:presLayoutVars>
          <dgm:bulletEnabled val="1"/>
        </dgm:presLayoutVars>
      </dgm:prSet>
      <dgm:spPr/>
    </dgm:pt>
    <dgm:pt modelId="{5398DE16-59E7-48DC-9506-0DFBE81DDB69}" type="pres">
      <dgm:prSet presAssocID="{B8C03B53-C72D-46EF-AA88-02724AE024B0}" presName="accent_3" presStyleCnt="0"/>
      <dgm:spPr/>
    </dgm:pt>
    <dgm:pt modelId="{2E2D174A-1CED-487D-AA7D-E1210C1428DC}" type="pres">
      <dgm:prSet presAssocID="{B8C03B53-C72D-46EF-AA88-02724AE024B0}" presName="accentRepeatNode" presStyleLbl="solidFgAcc1" presStyleIdx="2" presStyleCnt="6"/>
      <dgm:spPr/>
    </dgm:pt>
    <dgm:pt modelId="{89C871DE-FECB-42AF-A716-B827740CC83C}" type="pres">
      <dgm:prSet presAssocID="{0B75B321-56A3-4E74-BB36-92FB91C80288}" presName="text_4" presStyleLbl="node1" presStyleIdx="3" presStyleCnt="6">
        <dgm:presLayoutVars>
          <dgm:bulletEnabled val="1"/>
        </dgm:presLayoutVars>
      </dgm:prSet>
      <dgm:spPr/>
    </dgm:pt>
    <dgm:pt modelId="{58789736-BA0E-447F-B839-BC5A057A3CF5}" type="pres">
      <dgm:prSet presAssocID="{0B75B321-56A3-4E74-BB36-92FB91C80288}" presName="accent_4" presStyleCnt="0"/>
      <dgm:spPr/>
    </dgm:pt>
    <dgm:pt modelId="{BD971D93-022D-40EF-9DF3-1C9D8748ED24}" type="pres">
      <dgm:prSet presAssocID="{0B75B321-56A3-4E74-BB36-92FB91C80288}" presName="accentRepeatNode" presStyleLbl="solidFgAcc1" presStyleIdx="3" presStyleCnt="6"/>
      <dgm:spPr/>
    </dgm:pt>
    <dgm:pt modelId="{F2CA059C-7E96-47BE-9F8B-F4765149EB47}" type="pres">
      <dgm:prSet presAssocID="{CE5062C5-A42F-4030-81D7-C2459B02B891}" presName="text_5" presStyleLbl="node1" presStyleIdx="4" presStyleCnt="6">
        <dgm:presLayoutVars>
          <dgm:bulletEnabled val="1"/>
        </dgm:presLayoutVars>
      </dgm:prSet>
      <dgm:spPr/>
    </dgm:pt>
    <dgm:pt modelId="{C5CD7519-FBB0-4DB8-B1AE-2ED9853AE755}" type="pres">
      <dgm:prSet presAssocID="{CE5062C5-A42F-4030-81D7-C2459B02B891}" presName="accent_5" presStyleCnt="0"/>
      <dgm:spPr/>
    </dgm:pt>
    <dgm:pt modelId="{B489E94E-9E59-45F5-95EF-2DEDEB2D31C3}" type="pres">
      <dgm:prSet presAssocID="{CE5062C5-A42F-4030-81D7-C2459B02B891}" presName="accentRepeatNode" presStyleLbl="solidFgAcc1" presStyleIdx="4" presStyleCnt="6"/>
      <dgm:spPr/>
    </dgm:pt>
    <dgm:pt modelId="{82F83CD4-5FDD-4300-8E63-5281D2474216}" type="pres">
      <dgm:prSet presAssocID="{003D4C53-08B5-4081-81E1-0FE5061F9B20}" presName="text_6" presStyleLbl="node1" presStyleIdx="5" presStyleCnt="6">
        <dgm:presLayoutVars>
          <dgm:bulletEnabled val="1"/>
        </dgm:presLayoutVars>
      </dgm:prSet>
      <dgm:spPr/>
    </dgm:pt>
    <dgm:pt modelId="{1DD92127-D41B-4501-A929-9D518FD0DEF8}" type="pres">
      <dgm:prSet presAssocID="{003D4C53-08B5-4081-81E1-0FE5061F9B20}" presName="accent_6" presStyleCnt="0"/>
      <dgm:spPr/>
    </dgm:pt>
    <dgm:pt modelId="{D05C3E4D-1A61-466F-A988-9D711569A392}" type="pres">
      <dgm:prSet presAssocID="{003D4C53-08B5-4081-81E1-0FE5061F9B20}" presName="accentRepeatNode" presStyleLbl="solidFgAcc1" presStyleIdx="5" presStyleCnt="6"/>
      <dgm:spPr/>
    </dgm:pt>
  </dgm:ptLst>
  <dgm:cxnLst>
    <dgm:cxn modelId="{458E6406-B520-498F-8C0D-439E65366489}" type="presOf" srcId="{37875BC5-61F3-47A3-83F0-293FB473B632}" destId="{663D2495-D1E4-4D4E-8770-03DA912E12E2}" srcOrd="0" destOrd="0" presId="urn:microsoft.com/office/officeart/2008/layout/VerticalCurvedList"/>
    <dgm:cxn modelId="{E731D51D-5260-4E62-A438-FEF6B3B4A7EE}" type="presOf" srcId="{89269EDA-610D-46F7-A1D3-53DD0826A7AF}" destId="{36A5A0D7-0F11-47E4-967F-79F5DA6C9503}" srcOrd="0" destOrd="0" presId="urn:microsoft.com/office/officeart/2008/layout/VerticalCurvedList"/>
    <dgm:cxn modelId="{C9522E24-248F-4584-9E03-2370BEF8E4A6}" type="presOf" srcId="{B8C03B53-C72D-46EF-AA88-02724AE024B0}" destId="{3E51F9A5-0B34-4168-AF14-DC24FFD29EB0}" srcOrd="0" destOrd="0" presId="urn:microsoft.com/office/officeart/2008/layout/VerticalCurvedList"/>
    <dgm:cxn modelId="{CB8F7D31-A817-4AEF-97E4-0F4C3C169BAC}" srcId="{37875BC5-61F3-47A3-83F0-293FB473B632}" destId="{003D4C53-08B5-4081-81E1-0FE5061F9B20}" srcOrd="5" destOrd="0" parTransId="{5E46DB29-A277-4D27-8C99-49ECB5E0C5E7}" sibTransId="{53D7E6DF-1062-4546-82A7-26FD5A197C46}"/>
    <dgm:cxn modelId="{08CCF33B-7FA9-48D5-A044-39B3AD828DED}" type="presOf" srcId="{C036CE40-2816-474B-9FFD-E011FC5D623C}" destId="{CA2D216C-F3EB-4B43-9950-9674D3D75DB3}" srcOrd="0" destOrd="0" presId="urn:microsoft.com/office/officeart/2008/layout/VerticalCurvedList"/>
    <dgm:cxn modelId="{699F4D5C-BBA0-447B-BA37-740A0B953B52}" type="presOf" srcId="{CE5062C5-A42F-4030-81D7-C2459B02B891}" destId="{F2CA059C-7E96-47BE-9F8B-F4765149EB47}" srcOrd="0" destOrd="0" presId="urn:microsoft.com/office/officeart/2008/layout/VerticalCurvedList"/>
    <dgm:cxn modelId="{2F558E50-D0D0-4481-9184-738BC72DC540}" srcId="{37875BC5-61F3-47A3-83F0-293FB473B632}" destId="{89269EDA-610D-46F7-A1D3-53DD0826A7AF}" srcOrd="1" destOrd="0" parTransId="{C1798892-4B18-4B1E-845A-A690058B4298}" sibTransId="{EA912FEB-73A1-4BAD-85E5-FD9C18B9B4F3}"/>
    <dgm:cxn modelId="{A7545B7C-03EB-4B49-A3BD-250C43006FEE}" srcId="{37875BC5-61F3-47A3-83F0-293FB473B632}" destId="{0B75B321-56A3-4E74-BB36-92FB91C80288}" srcOrd="3" destOrd="0" parTransId="{41CBF4A2-7F9A-4A00-8386-447821DEB7D7}" sibTransId="{1143366A-B8A0-40FC-A6CC-E75B3927BBFB}"/>
    <dgm:cxn modelId="{C5393189-601F-4BBC-8A03-824B65DE6855}" srcId="{37875BC5-61F3-47A3-83F0-293FB473B632}" destId="{CE5062C5-A42F-4030-81D7-C2459B02B891}" srcOrd="4" destOrd="0" parTransId="{884B780D-4A2F-46E6-9771-61D956562F65}" sibTransId="{0E7BAF95-B2D5-41CE-93AE-3FAAAEB95AEB}"/>
    <dgm:cxn modelId="{125E3B94-A51D-4AF0-88D4-F61A83312DDD}" srcId="{37875BC5-61F3-47A3-83F0-293FB473B632}" destId="{C036CE40-2816-474B-9FFD-E011FC5D623C}" srcOrd="0" destOrd="0" parTransId="{936CB5F6-F248-4E0B-8C92-1280829BD695}" sibTransId="{F748A728-5916-4E85-A678-BACE13B1FD05}"/>
    <dgm:cxn modelId="{F3FD1DAA-36AF-4732-8601-E389FF51C509}" type="presOf" srcId="{F748A728-5916-4E85-A678-BACE13B1FD05}" destId="{CA9731BC-8B17-46D5-900B-826861CA8248}" srcOrd="0" destOrd="0" presId="urn:microsoft.com/office/officeart/2008/layout/VerticalCurvedList"/>
    <dgm:cxn modelId="{8DD2A8C2-E4CA-4F2B-B8EF-F6114516C64C}" type="presOf" srcId="{003D4C53-08B5-4081-81E1-0FE5061F9B20}" destId="{82F83CD4-5FDD-4300-8E63-5281D2474216}" srcOrd="0" destOrd="0" presId="urn:microsoft.com/office/officeart/2008/layout/VerticalCurvedList"/>
    <dgm:cxn modelId="{FA1497CD-6CAE-479E-BD25-F8FC1A4C7C56}" srcId="{37875BC5-61F3-47A3-83F0-293FB473B632}" destId="{B8C03B53-C72D-46EF-AA88-02724AE024B0}" srcOrd="2" destOrd="0" parTransId="{A99C9E67-F85D-4682-ABD6-6464E8639A52}" sibTransId="{420B9715-26C4-4594-82DD-E83B35C9852C}"/>
    <dgm:cxn modelId="{2DBC5AD1-B6BE-464B-A0DF-64B58391A645}" type="presOf" srcId="{0B75B321-56A3-4E74-BB36-92FB91C80288}" destId="{89C871DE-FECB-42AF-A716-B827740CC83C}" srcOrd="0" destOrd="0" presId="urn:microsoft.com/office/officeart/2008/layout/VerticalCurvedList"/>
    <dgm:cxn modelId="{079B4EB2-6DE2-40D6-91A8-1761903FB6FD}" type="presParOf" srcId="{663D2495-D1E4-4D4E-8770-03DA912E12E2}" destId="{609F48A7-50EC-4C7F-B95A-66653F8DAA35}" srcOrd="0" destOrd="0" presId="urn:microsoft.com/office/officeart/2008/layout/VerticalCurvedList"/>
    <dgm:cxn modelId="{330ADBEE-44ED-4BC6-8235-A9A3B84E35B3}" type="presParOf" srcId="{609F48A7-50EC-4C7F-B95A-66653F8DAA35}" destId="{DD1716BE-0D4A-436D-ADF8-04CB299AE34D}" srcOrd="0" destOrd="0" presId="urn:microsoft.com/office/officeart/2008/layout/VerticalCurvedList"/>
    <dgm:cxn modelId="{A8E0F9AD-E8DB-4AB1-86A3-5F5095BDA2E9}" type="presParOf" srcId="{DD1716BE-0D4A-436D-ADF8-04CB299AE34D}" destId="{1D892435-6125-4D02-B460-E4E0AA6C65D9}" srcOrd="0" destOrd="0" presId="urn:microsoft.com/office/officeart/2008/layout/VerticalCurvedList"/>
    <dgm:cxn modelId="{ADFD209E-AC99-409F-AFB1-02219C57E02F}" type="presParOf" srcId="{DD1716BE-0D4A-436D-ADF8-04CB299AE34D}" destId="{CA9731BC-8B17-46D5-900B-826861CA8248}" srcOrd="1" destOrd="0" presId="urn:microsoft.com/office/officeart/2008/layout/VerticalCurvedList"/>
    <dgm:cxn modelId="{B68756BA-35A5-4E61-8CB3-6E0109EEE844}" type="presParOf" srcId="{DD1716BE-0D4A-436D-ADF8-04CB299AE34D}" destId="{C2FCFA85-8149-4E21-8282-94213DA1133D}" srcOrd="2" destOrd="0" presId="urn:microsoft.com/office/officeart/2008/layout/VerticalCurvedList"/>
    <dgm:cxn modelId="{C0454DCD-1AC2-4185-8C85-91310493B877}" type="presParOf" srcId="{DD1716BE-0D4A-436D-ADF8-04CB299AE34D}" destId="{60E936B8-0DAD-4A11-8EA9-F488FD8AED69}" srcOrd="3" destOrd="0" presId="urn:microsoft.com/office/officeart/2008/layout/VerticalCurvedList"/>
    <dgm:cxn modelId="{79288419-CB98-46E8-8916-C175D98BCB9B}" type="presParOf" srcId="{609F48A7-50EC-4C7F-B95A-66653F8DAA35}" destId="{CA2D216C-F3EB-4B43-9950-9674D3D75DB3}" srcOrd="1" destOrd="0" presId="urn:microsoft.com/office/officeart/2008/layout/VerticalCurvedList"/>
    <dgm:cxn modelId="{A6703FDF-9385-445A-8F3A-7EB40E6C9916}" type="presParOf" srcId="{609F48A7-50EC-4C7F-B95A-66653F8DAA35}" destId="{F7F7BD09-EF2E-456F-9062-233D5851B51A}" srcOrd="2" destOrd="0" presId="urn:microsoft.com/office/officeart/2008/layout/VerticalCurvedList"/>
    <dgm:cxn modelId="{94EE5B2C-90F7-4A73-BD0B-F172DE7EACD9}" type="presParOf" srcId="{F7F7BD09-EF2E-456F-9062-233D5851B51A}" destId="{65572193-3B45-4CE2-9F3A-F814EDC7B093}" srcOrd="0" destOrd="0" presId="urn:microsoft.com/office/officeart/2008/layout/VerticalCurvedList"/>
    <dgm:cxn modelId="{32338081-CE6C-4006-AC3B-7FA3D38352DC}" type="presParOf" srcId="{609F48A7-50EC-4C7F-B95A-66653F8DAA35}" destId="{36A5A0D7-0F11-47E4-967F-79F5DA6C9503}" srcOrd="3" destOrd="0" presId="urn:microsoft.com/office/officeart/2008/layout/VerticalCurvedList"/>
    <dgm:cxn modelId="{0EEECF4A-FE8C-41F4-BC69-2B29FFD7587C}" type="presParOf" srcId="{609F48A7-50EC-4C7F-B95A-66653F8DAA35}" destId="{0B701E16-67B4-4BF9-8698-63AE6262AF1D}" srcOrd="4" destOrd="0" presId="urn:microsoft.com/office/officeart/2008/layout/VerticalCurvedList"/>
    <dgm:cxn modelId="{15548A6A-F855-41DF-BEFC-85571CAA315E}" type="presParOf" srcId="{0B701E16-67B4-4BF9-8698-63AE6262AF1D}" destId="{40B390B7-52C8-40FA-8333-3C6228AF9718}" srcOrd="0" destOrd="0" presId="urn:microsoft.com/office/officeart/2008/layout/VerticalCurvedList"/>
    <dgm:cxn modelId="{F5433885-CFD1-4FE6-968B-C5250DFB6DCA}" type="presParOf" srcId="{609F48A7-50EC-4C7F-B95A-66653F8DAA35}" destId="{3E51F9A5-0B34-4168-AF14-DC24FFD29EB0}" srcOrd="5" destOrd="0" presId="urn:microsoft.com/office/officeart/2008/layout/VerticalCurvedList"/>
    <dgm:cxn modelId="{917CE6A3-8C71-4DDA-9413-DB378BF60FC4}" type="presParOf" srcId="{609F48A7-50EC-4C7F-B95A-66653F8DAA35}" destId="{5398DE16-59E7-48DC-9506-0DFBE81DDB69}" srcOrd="6" destOrd="0" presId="urn:microsoft.com/office/officeart/2008/layout/VerticalCurvedList"/>
    <dgm:cxn modelId="{52949F17-5F75-43C6-9CF9-15D4D896E10A}" type="presParOf" srcId="{5398DE16-59E7-48DC-9506-0DFBE81DDB69}" destId="{2E2D174A-1CED-487D-AA7D-E1210C1428DC}" srcOrd="0" destOrd="0" presId="urn:microsoft.com/office/officeart/2008/layout/VerticalCurvedList"/>
    <dgm:cxn modelId="{4C4A6103-66A0-4F7C-ADB1-EF2B3F2E54AD}" type="presParOf" srcId="{609F48A7-50EC-4C7F-B95A-66653F8DAA35}" destId="{89C871DE-FECB-42AF-A716-B827740CC83C}" srcOrd="7" destOrd="0" presId="urn:microsoft.com/office/officeart/2008/layout/VerticalCurvedList"/>
    <dgm:cxn modelId="{60CFA4B0-359E-4ECE-B3FE-F5B32C2CEF05}" type="presParOf" srcId="{609F48A7-50EC-4C7F-B95A-66653F8DAA35}" destId="{58789736-BA0E-447F-B839-BC5A057A3CF5}" srcOrd="8" destOrd="0" presId="urn:microsoft.com/office/officeart/2008/layout/VerticalCurvedList"/>
    <dgm:cxn modelId="{6193BE02-A813-4F20-869E-A51F3DD29B80}" type="presParOf" srcId="{58789736-BA0E-447F-B839-BC5A057A3CF5}" destId="{BD971D93-022D-40EF-9DF3-1C9D8748ED24}" srcOrd="0" destOrd="0" presId="urn:microsoft.com/office/officeart/2008/layout/VerticalCurvedList"/>
    <dgm:cxn modelId="{111FC336-F2D8-4B86-87B0-8842A0C416BA}" type="presParOf" srcId="{609F48A7-50EC-4C7F-B95A-66653F8DAA35}" destId="{F2CA059C-7E96-47BE-9F8B-F4765149EB47}" srcOrd="9" destOrd="0" presId="urn:microsoft.com/office/officeart/2008/layout/VerticalCurvedList"/>
    <dgm:cxn modelId="{59C9FD81-47B2-435A-BBDE-2727E3B2BE3F}" type="presParOf" srcId="{609F48A7-50EC-4C7F-B95A-66653F8DAA35}" destId="{C5CD7519-FBB0-4DB8-B1AE-2ED9853AE755}" srcOrd="10" destOrd="0" presId="urn:microsoft.com/office/officeart/2008/layout/VerticalCurvedList"/>
    <dgm:cxn modelId="{CB9CAAB1-1A26-41E7-A4FD-5DA78CF2DD7F}" type="presParOf" srcId="{C5CD7519-FBB0-4DB8-B1AE-2ED9853AE755}" destId="{B489E94E-9E59-45F5-95EF-2DEDEB2D31C3}" srcOrd="0" destOrd="0" presId="urn:microsoft.com/office/officeart/2008/layout/VerticalCurvedList"/>
    <dgm:cxn modelId="{D02A5F2F-9F1C-4AA0-9093-DCC81D3BB787}" type="presParOf" srcId="{609F48A7-50EC-4C7F-B95A-66653F8DAA35}" destId="{82F83CD4-5FDD-4300-8E63-5281D2474216}" srcOrd="11" destOrd="0" presId="urn:microsoft.com/office/officeart/2008/layout/VerticalCurvedList"/>
    <dgm:cxn modelId="{D9EE3C94-E089-445C-B948-88A81C62E6EE}" type="presParOf" srcId="{609F48A7-50EC-4C7F-B95A-66653F8DAA35}" destId="{1DD92127-D41B-4501-A929-9D518FD0DEF8}" srcOrd="12" destOrd="0" presId="urn:microsoft.com/office/officeart/2008/layout/VerticalCurvedList"/>
    <dgm:cxn modelId="{3303B019-AC8A-4CA0-A9C0-ECB796C72029}" type="presParOf" srcId="{1DD92127-D41B-4501-A929-9D518FD0DEF8}" destId="{D05C3E4D-1A61-466F-A988-9D711569A3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A6CBB2-9D5F-4FEC-B9F0-EC6868541EF0}" type="doc">
      <dgm:prSet loTypeId="urn:microsoft.com/office/officeart/2005/8/layout/pyramid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FCA001C5-096D-49B3-9C5B-B8F17CB538AF}">
      <dgm:prSet phldrT="[Metin]" custT="1"/>
      <dgm:spPr/>
      <dgm:t>
        <a:bodyPr/>
        <a:lstStyle/>
        <a:p>
          <a:pPr algn="ctr"/>
          <a:r>
            <a:rPr lang="tr-TR" sz="1400" b="0" dirty="0"/>
            <a:t>MYK personeline ve ilgili paydaşlara yönelik eğitimler gerçekleştirildi </a:t>
          </a:r>
        </a:p>
      </dgm:t>
    </dgm:pt>
    <dgm:pt modelId="{C4E1ACDF-33DD-4F5A-B079-7847A185C469}" type="parTrans" cxnId="{D1DE8E10-89B1-49B3-A966-FA6574C83CF5}">
      <dgm:prSet/>
      <dgm:spPr/>
      <dgm:t>
        <a:bodyPr/>
        <a:lstStyle/>
        <a:p>
          <a:pPr algn="ctr"/>
          <a:endParaRPr lang="tr-TR" sz="1400" b="0"/>
        </a:p>
      </dgm:t>
    </dgm:pt>
    <dgm:pt modelId="{68C15647-AE3C-4E1D-8F71-E46AA1C1E020}" type="sibTrans" cxnId="{D1DE8E10-89B1-49B3-A966-FA6574C83CF5}">
      <dgm:prSet/>
      <dgm:spPr/>
      <dgm:t>
        <a:bodyPr/>
        <a:lstStyle/>
        <a:p>
          <a:pPr algn="ctr"/>
          <a:endParaRPr lang="tr-TR" sz="1400" b="0"/>
        </a:p>
      </dgm:t>
    </dgm:pt>
    <dgm:pt modelId="{3AE2FDE4-C867-48EE-BC65-8A0D7C7BB0BF}">
      <dgm:prSet phldrT="[Metin]" custT="1"/>
      <dgm:spPr/>
      <dgm:t>
        <a:bodyPr/>
        <a:lstStyle/>
        <a:p>
          <a:pPr algn="ctr"/>
          <a:r>
            <a:rPr lang="tr-TR" sz="1400" b="0" dirty="0"/>
            <a:t>Bölgesel brifingler,  bilinçlendirme faaliyetleri  ve farkındalık arttırma etkinlikleri gerçekleştirildi</a:t>
          </a:r>
        </a:p>
      </dgm:t>
    </dgm:pt>
    <dgm:pt modelId="{DAB2D303-3BCF-4980-99BF-2DA17974D258}" type="parTrans" cxnId="{BD768F22-3F14-4607-8F94-4E04CBFEB060}">
      <dgm:prSet/>
      <dgm:spPr/>
      <dgm:t>
        <a:bodyPr/>
        <a:lstStyle/>
        <a:p>
          <a:pPr algn="ctr"/>
          <a:endParaRPr lang="tr-TR" sz="1400" b="0"/>
        </a:p>
      </dgm:t>
    </dgm:pt>
    <dgm:pt modelId="{AAB0BDD1-D7AF-4A92-A5E4-84EB88AABD74}" type="sibTrans" cxnId="{BD768F22-3F14-4607-8F94-4E04CBFEB060}">
      <dgm:prSet/>
      <dgm:spPr/>
      <dgm:t>
        <a:bodyPr/>
        <a:lstStyle/>
        <a:p>
          <a:pPr algn="ctr"/>
          <a:endParaRPr lang="tr-TR" sz="1400" b="0"/>
        </a:p>
      </dgm:t>
    </dgm:pt>
    <dgm:pt modelId="{D3B6DD55-B43F-4252-B6E8-4F2A9FBC0CB0}">
      <dgm:prSet phldrT="[Metin]" custT="1"/>
      <dgm:spPr/>
      <dgm:t>
        <a:bodyPr/>
        <a:lstStyle/>
        <a:p>
          <a:pPr algn="ctr"/>
          <a:r>
            <a:rPr lang="tr-TR" sz="1400" b="0" dirty="0"/>
            <a:t>MYK uzman havuzunun kapasitesi artırıldı</a:t>
          </a:r>
        </a:p>
      </dgm:t>
    </dgm:pt>
    <dgm:pt modelId="{58CFD35A-0254-47E8-A527-F88E25493932}" type="parTrans" cxnId="{E9004E9C-970A-4FF0-9A2C-7CB13D265C6C}">
      <dgm:prSet/>
      <dgm:spPr/>
      <dgm:t>
        <a:bodyPr/>
        <a:lstStyle/>
        <a:p>
          <a:pPr algn="ctr"/>
          <a:endParaRPr lang="tr-TR" sz="1400" b="0"/>
        </a:p>
      </dgm:t>
    </dgm:pt>
    <dgm:pt modelId="{A7B37A29-1379-4D4A-9E0E-2B355666C9E3}" type="sibTrans" cxnId="{E9004E9C-970A-4FF0-9A2C-7CB13D265C6C}">
      <dgm:prSet/>
      <dgm:spPr/>
      <dgm:t>
        <a:bodyPr/>
        <a:lstStyle/>
        <a:p>
          <a:pPr algn="ctr"/>
          <a:endParaRPr lang="tr-TR" sz="1400" b="0"/>
        </a:p>
      </dgm:t>
    </dgm:pt>
    <dgm:pt modelId="{4113E217-0A08-4193-BE63-ECF3C9657AC2}">
      <dgm:prSet phldrT="[Metin]" custT="1"/>
      <dgm:spPr/>
      <dgm:t>
        <a:bodyPr/>
        <a:lstStyle/>
        <a:p>
          <a:pPr algn="ctr"/>
          <a:r>
            <a:rPr lang="tr-TR" sz="1400" b="0" dirty="0" err="1"/>
            <a:t>TYÇ'nin</a:t>
          </a:r>
          <a:r>
            <a:rPr lang="tr-TR" sz="1400" b="0" dirty="0"/>
            <a:t> tam olarak uygulanması sağlandı</a:t>
          </a:r>
        </a:p>
      </dgm:t>
    </dgm:pt>
    <dgm:pt modelId="{FB5B4B75-26BF-429D-A6EA-736E54AC9769}" type="parTrans" cxnId="{31128915-7BD9-432F-A9E9-F37109BB7385}">
      <dgm:prSet/>
      <dgm:spPr/>
      <dgm:t>
        <a:bodyPr/>
        <a:lstStyle/>
        <a:p>
          <a:pPr algn="ctr"/>
          <a:endParaRPr lang="tr-TR" sz="1400" b="0"/>
        </a:p>
      </dgm:t>
    </dgm:pt>
    <dgm:pt modelId="{B776023A-8EBB-4DB3-8C22-BB67FB37CB69}" type="sibTrans" cxnId="{31128915-7BD9-432F-A9E9-F37109BB7385}">
      <dgm:prSet/>
      <dgm:spPr/>
      <dgm:t>
        <a:bodyPr/>
        <a:lstStyle/>
        <a:p>
          <a:pPr algn="ctr"/>
          <a:endParaRPr lang="tr-TR" sz="1400" b="0"/>
        </a:p>
      </dgm:t>
    </dgm:pt>
    <dgm:pt modelId="{7FEE6BD8-F2A4-40EE-AD14-62CE184BDC3E}">
      <dgm:prSet phldrT="[Metin]" custT="1"/>
      <dgm:spPr/>
      <dgm:t>
        <a:bodyPr/>
        <a:lstStyle/>
        <a:p>
          <a:pPr algn="ctr"/>
          <a:r>
            <a:rPr lang="tr-TR" sz="1400" b="0" dirty="0"/>
            <a:t>Ulusal ve Uluslararası Konferanslar düzenlendi</a:t>
          </a:r>
        </a:p>
      </dgm:t>
    </dgm:pt>
    <dgm:pt modelId="{20967FAF-8E1E-4BBE-BC47-61616585E0A8}" type="parTrans" cxnId="{6C6C1096-1078-4D27-8DA7-CFB3CF08BE3F}">
      <dgm:prSet/>
      <dgm:spPr/>
      <dgm:t>
        <a:bodyPr/>
        <a:lstStyle/>
        <a:p>
          <a:pPr algn="ctr"/>
          <a:endParaRPr lang="tr-TR" sz="1400" b="0"/>
        </a:p>
      </dgm:t>
    </dgm:pt>
    <dgm:pt modelId="{FF3CC780-EB47-4E65-A207-34CCF4FEE390}" type="sibTrans" cxnId="{6C6C1096-1078-4D27-8DA7-CFB3CF08BE3F}">
      <dgm:prSet/>
      <dgm:spPr/>
      <dgm:t>
        <a:bodyPr/>
        <a:lstStyle/>
        <a:p>
          <a:pPr algn="ctr"/>
          <a:endParaRPr lang="tr-TR" sz="1400" b="0"/>
        </a:p>
      </dgm:t>
    </dgm:pt>
    <dgm:pt modelId="{BEEE2FB6-981A-4D59-8C16-F4D31C8D2CAC}">
      <dgm:prSet phldrT="[Metin]" custT="1"/>
      <dgm:spPr/>
      <dgm:t>
        <a:bodyPr/>
        <a:lstStyle/>
        <a:p>
          <a:pPr algn="ctr"/>
          <a:r>
            <a:rPr lang="tr-TR" sz="1400" b="0" dirty="0"/>
            <a:t>23 VOC-Test merkezleri kurulmasına ilişkin hibe desteği sağlandı</a:t>
          </a:r>
        </a:p>
      </dgm:t>
    </dgm:pt>
    <dgm:pt modelId="{A4DEB054-0041-48ED-9D86-6F7ABD6E053F}" type="parTrans" cxnId="{E4CA98ED-54E0-4B01-B2E5-B00D21CD3D6D}">
      <dgm:prSet/>
      <dgm:spPr/>
      <dgm:t>
        <a:bodyPr/>
        <a:lstStyle/>
        <a:p>
          <a:pPr algn="ctr"/>
          <a:endParaRPr lang="tr-TR" sz="1400" b="0"/>
        </a:p>
      </dgm:t>
    </dgm:pt>
    <dgm:pt modelId="{2B823578-92F8-44B8-A76A-5E6BA4DBEAA3}" type="sibTrans" cxnId="{E4CA98ED-54E0-4B01-B2E5-B00D21CD3D6D}">
      <dgm:prSet/>
      <dgm:spPr/>
      <dgm:t>
        <a:bodyPr/>
        <a:lstStyle/>
        <a:p>
          <a:pPr algn="ctr"/>
          <a:endParaRPr lang="tr-TR" sz="1400" b="0"/>
        </a:p>
      </dgm:t>
    </dgm:pt>
    <dgm:pt modelId="{246CFC6D-E826-459F-B734-DA8BA1CACBD9}">
      <dgm:prSet phldrT="[Metin]" custT="1"/>
      <dgm:spPr/>
      <dgm:t>
        <a:bodyPr/>
        <a:lstStyle/>
        <a:p>
          <a:pPr algn="ctr"/>
          <a:r>
            <a:rPr lang="tr-TR" sz="1400" b="0" dirty="0"/>
            <a:t>MYK Belgesi alan yaklaşık 113.000 kişinin sınav ücretinin karşılanması sağlandı</a:t>
          </a:r>
        </a:p>
      </dgm:t>
    </dgm:pt>
    <dgm:pt modelId="{E2D44873-391F-4441-9424-78E4A9A8D1F2}" type="parTrans" cxnId="{DBD5C795-6C94-4CE5-B93B-C2BE66662C35}">
      <dgm:prSet/>
      <dgm:spPr/>
      <dgm:t>
        <a:bodyPr/>
        <a:lstStyle/>
        <a:p>
          <a:pPr algn="ctr"/>
          <a:endParaRPr lang="tr-TR" sz="1400" b="0"/>
        </a:p>
      </dgm:t>
    </dgm:pt>
    <dgm:pt modelId="{C9413AD7-870D-489F-AF0A-7DBB083CE2B0}" type="sibTrans" cxnId="{DBD5C795-6C94-4CE5-B93B-C2BE66662C35}">
      <dgm:prSet/>
      <dgm:spPr/>
      <dgm:t>
        <a:bodyPr/>
        <a:lstStyle/>
        <a:p>
          <a:pPr algn="ctr"/>
          <a:endParaRPr lang="tr-TR" sz="1400" b="0"/>
        </a:p>
      </dgm:t>
    </dgm:pt>
    <dgm:pt modelId="{8C08A4E4-AA48-4703-8B9B-C79FDD8D056A}" type="pres">
      <dgm:prSet presAssocID="{1BA6CBB2-9D5F-4FEC-B9F0-EC6868541EF0}" presName="compositeShape" presStyleCnt="0">
        <dgm:presLayoutVars>
          <dgm:dir/>
          <dgm:resizeHandles/>
        </dgm:presLayoutVars>
      </dgm:prSet>
      <dgm:spPr/>
    </dgm:pt>
    <dgm:pt modelId="{172C950B-8621-4BDE-88EE-CDF014A3940C}" type="pres">
      <dgm:prSet presAssocID="{1BA6CBB2-9D5F-4FEC-B9F0-EC6868541EF0}" presName="pyramid" presStyleLbl="node1" presStyleIdx="0" presStyleCnt="1"/>
      <dgm:spPr>
        <a:solidFill>
          <a:srgbClr val="0B97DB"/>
        </a:solidFill>
      </dgm:spPr>
    </dgm:pt>
    <dgm:pt modelId="{7C0C360D-FEAA-447C-AFC7-EEAA1D5AA8E1}" type="pres">
      <dgm:prSet presAssocID="{1BA6CBB2-9D5F-4FEC-B9F0-EC6868541EF0}" presName="theList" presStyleCnt="0"/>
      <dgm:spPr/>
    </dgm:pt>
    <dgm:pt modelId="{4323E638-FBD0-44C9-9983-0E66E72707A2}" type="pres">
      <dgm:prSet presAssocID="{FCA001C5-096D-49B3-9C5B-B8F17CB538AF}" presName="aNode" presStyleLbl="fgAcc1" presStyleIdx="0" presStyleCnt="7" custScaleX="115270" custScaleY="125709" custLinFactY="11341" custLinFactNeighborX="269" custLinFactNeighborY="100000">
        <dgm:presLayoutVars>
          <dgm:bulletEnabled val="1"/>
        </dgm:presLayoutVars>
      </dgm:prSet>
      <dgm:spPr/>
    </dgm:pt>
    <dgm:pt modelId="{E748E179-5BD9-46FB-AE84-1B7FEF8F498D}" type="pres">
      <dgm:prSet presAssocID="{FCA001C5-096D-49B3-9C5B-B8F17CB538AF}" presName="aSpace" presStyleCnt="0"/>
      <dgm:spPr/>
    </dgm:pt>
    <dgm:pt modelId="{3DE3D83D-F814-429B-AF8A-5C263BA7AE22}" type="pres">
      <dgm:prSet presAssocID="{3AE2FDE4-C867-48EE-BC65-8A0D7C7BB0BF}" presName="aNode" presStyleLbl="fgAcc1" presStyleIdx="1" presStyleCnt="7" custScaleX="114727" custScaleY="187129" custLinFactY="24454" custLinFactNeighborY="100000">
        <dgm:presLayoutVars>
          <dgm:bulletEnabled val="1"/>
        </dgm:presLayoutVars>
      </dgm:prSet>
      <dgm:spPr/>
    </dgm:pt>
    <dgm:pt modelId="{3C0D6CC5-B338-430A-B669-8ACCC002C455}" type="pres">
      <dgm:prSet presAssocID="{3AE2FDE4-C867-48EE-BC65-8A0D7C7BB0BF}" presName="aSpace" presStyleCnt="0"/>
      <dgm:spPr/>
    </dgm:pt>
    <dgm:pt modelId="{3CB2D433-24D4-42C8-B8EA-F1B8F6C58D45}" type="pres">
      <dgm:prSet presAssocID="{D3B6DD55-B43F-4252-B6E8-4F2A9FBC0CB0}" presName="aNode" presStyleLbl="fgAcc1" presStyleIdx="2" presStyleCnt="7" custScaleX="115499" custScaleY="137863" custLinFactY="44345" custLinFactNeighborY="100000">
        <dgm:presLayoutVars>
          <dgm:bulletEnabled val="1"/>
        </dgm:presLayoutVars>
      </dgm:prSet>
      <dgm:spPr/>
    </dgm:pt>
    <dgm:pt modelId="{B7A27394-9E3C-40B1-8EDF-2B95B93D81CF}" type="pres">
      <dgm:prSet presAssocID="{D3B6DD55-B43F-4252-B6E8-4F2A9FBC0CB0}" presName="aSpace" presStyleCnt="0"/>
      <dgm:spPr/>
    </dgm:pt>
    <dgm:pt modelId="{822A5575-569B-441B-BC71-F8E719585A90}" type="pres">
      <dgm:prSet presAssocID="{4113E217-0A08-4193-BE63-ECF3C9657AC2}" presName="aNode" presStyleLbl="fgAcc1" presStyleIdx="3" presStyleCnt="7" custScaleX="114194" custScaleY="148728" custLinFactY="38034" custLinFactNeighborY="100000">
        <dgm:presLayoutVars>
          <dgm:bulletEnabled val="1"/>
        </dgm:presLayoutVars>
      </dgm:prSet>
      <dgm:spPr/>
    </dgm:pt>
    <dgm:pt modelId="{63D6F665-952F-4FA8-9EFF-3395F80E262B}" type="pres">
      <dgm:prSet presAssocID="{4113E217-0A08-4193-BE63-ECF3C9657AC2}" presName="aSpace" presStyleCnt="0"/>
      <dgm:spPr/>
    </dgm:pt>
    <dgm:pt modelId="{895C1ECA-00BF-4898-909D-290B21337FE1}" type="pres">
      <dgm:prSet presAssocID="{7FEE6BD8-F2A4-40EE-AD14-62CE184BDC3E}" presName="aNode" presStyleLbl="fgAcc1" presStyleIdx="4" presStyleCnt="7" custScaleX="115808" custScaleY="136722" custLinFactY="46225" custLinFactNeighborX="-269" custLinFactNeighborY="100000">
        <dgm:presLayoutVars>
          <dgm:bulletEnabled val="1"/>
        </dgm:presLayoutVars>
      </dgm:prSet>
      <dgm:spPr/>
    </dgm:pt>
    <dgm:pt modelId="{1DA1E3BE-DE1E-41E0-94F0-E74A49B313C3}" type="pres">
      <dgm:prSet presAssocID="{7FEE6BD8-F2A4-40EE-AD14-62CE184BDC3E}" presName="aSpace" presStyleCnt="0"/>
      <dgm:spPr/>
    </dgm:pt>
    <dgm:pt modelId="{8D9FCAA3-75FA-4B0D-94E4-6009D8ACA155}" type="pres">
      <dgm:prSet presAssocID="{BEEE2FB6-981A-4D59-8C16-F4D31C8D2CAC}" presName="aNode" presStyleLbl="fgAcc1" presStyleIdx="5" presStyleCnt="7" custScaleX="114194" custScaleY="128132" custLinFactY="54921" custLinFactNeighborX="-538" custLinFactNeighborY="100000">
        <dgm:presLayoutVars>
          <dgm:bulletEnabled val="1"/>
        </dgm:presLayoutVars>
      </dgm:prSet>
      <dgm:spPr/>
    </dgm:pt>
    <dgm:pt modelId="{6B9BDE16-FB6C-47F6-A7B0-EE0D9ABFB6B4}" type="pres">
      <dgm:prSet presAssocID="{BEEE2FB6-981A-4D59-8C16-F4D31C8D2CAC}" presName="aSpace" presStyleCnt="0"/>
      <dgm:spPr/>
    </dgm:pt>
    <dgm:pt modelId="{B549B038-BF41-4E2A-AE1F-B75472DCC297}" type="pres">
      <dgm:prSet presAssocID="{246CFC6D-E826-459F-B734-DA8BA1CACBD9}" presName="aNode" presStyleLbl="fgAcc1" presStyleIdx="6" presStyleCnt="7" custScaleX="116884" custScaleY="154743" custLinFactY="61518" custLinFactNeighborY="100000">
        <dgm:presLayoutVars>
          <dgm:bulletEnabled val="1"/>
        </dgm:presLayoutVars>
      </dgm:prSet>
      <dgm:spPr/>
    </dgm:pt>
    <dgm:pt modelId="{F9DDF647-E3F8-45D4-9964-95BB5211FF92}" type="pres">
      <dgm:prSet presAssocID="{246CFC6D-E826-459F-B734-DA8BA1CACBD9}" presName="aSpace" presStyleCnt="0"/>
      <dgm:spPr/>
    </dgm:pt>
  </dgm:ptLst>
  <dgm:cxnLst>
    <dgm:cxn modelId="{D1DE8E10-89B1-49B3-A966-FA6574C83CF5}" srcId="{1BA6CBB2-9D5F-4FEC-B9F0-EC6868541EF0}" destId="{FCA001C5-096D-49B3-9C5B-B8F17CB538AF}" srcOrd="0" destOrd="0" parTransId="{C4E1ACDF-33DD-4F5A-B079-7847A185C469}" sibTransId="{68C15647-AE3C-4E1D-8F71-E46AA1C1E020}"/>
    <dgm:cxn modelId="{D449B713-FD4C-4AD8-A3A0-00A750620F31}" type="presOf" srcId="{246CFC6D-E826-459F-B734-DA8BA1CACBD9}" destId="{B549B038-BF41-4E2A-AE1F-B75472DCC297}" srcOrd="0" destOrd="0" presId="urn:microsoft.com/office/officeart/2005/8/layout/pyramid2"/>
    <dgm:cxn modelId="{31128915-7BD9-432F-A9E9-F37109BB7385}" srcId="{1BA6CBB2-9D5F-4FEC-B9F0-EC6868541EF0}" destId="{4113E217-0A08-4193-BE63-ECF3C9657AC2}" srcOrd="3" destOrd="0" parTransId="{FB5B4B75-26BF-429D-A6EA-736E54AC9769}" sibTransId="{B776023A-8EBB-4DB3-8C22-BB67FB37CB69}"/>
    <dgm:cxn modelId="{BD768F22-3F14-4607-8F94-4E04CBFEB060}" srcId="{1BA6CBB2-9D5F-4FEC-B9F0-EC6868541EF0}" destId="{3AE2FDE4-C867-48EE-BC65-8A0D7C7BB0BF}" srcOrd="1" destOrd="0" parTransId="{DAB2D303-3BCF-4980-99BF-2DA17974D258}" sibTransId="{AAB0BDD1-D7AF-4A92-A5E4-84EB88AABD74}"/>
    <dgm:cxn modelId="{2D3EB434-2CA1-41C3-9A72-C89CE661A4FE}" type="presOf" srcId="{7FEE6BD8-F2A4-40EE-AD14-62CE184BDC3E}" destId="{895C1ECA-00BF-4898-909D-290B21337FE1}" srcOrd="0" destOrd="0" presId="urn:microsoft.com/office/officeart/2005/8/layout/pyramid2"/>
    <dgm:cxn modelId="{F69CBD44-A115-4275-9086-D699CDBF5609}" type="presOf" srcId="{4113E217-0A08-4193-BE63-ECF3C9657AC2}" destId="{822A5575-569B-441B-BC71-F8E719585A90}" srcOrd="0" destOrd="0" presId="urn:microsoft.com/office/officeart/2005/8/layout/pyramid2"/>
    <dgm:cxn modelId="{54129D56-CCF3-4230-AB22-D6F64F9B9F0A}" type="presOf" srcId="{1BA6CBB2-9D5F-4FEC-B9F0-EC6868541EF0}" destId="{8C08A4E4-AA48-4703-8B9B-C79FDD8D056A}" srcOrd="0" destOrd="0" presId="urn:microsoft.com/office/officeart/2005/8/layout/pyramid2"/>
    <dgm:cxn modelId="{DBD5C795-6C94-4CE5-B93B-C2BE66662C35}" srcId="{1BA6CBB2-9D5F-4FEC-B9F0-EC6868541EF0}" destId="{246CFC6D-E826-459F-B734-DA8BA1CACBD9}" srcOrd="6" destOrd="0" parTransId="{E2D44873-391F-4441-9424-78E4A9A8D1F2}" sibTransId="{C9413AD7-870D-489F-AF0A-7DBB083CE2B0}"/>
    <dgm:cxn modelId="{6C6C1096-1078-4D27-8DA7-CFB3CF08BE3F}" srcId="{1BA6CBB2-9D5F-4FEC-B9F0-EC6868541EF0}" destId="{7FEE6BD8-F2A4-40EE-AD14-62CE184BDC3E}" srcOrd="4" destOrd="0" parTransId="{20967FAF-8E1E-4BBE-BC47-61616585E0A8}" sibTransId="{FF3CC780-EB47-4E65-A207-34CCF4FEE390}"/>
    <dgm:cxn modelId="{FE053099-73BB-446C-BFEF-69218EC1CB9F}" type="presOf" srcId="{D3B6DD55-B43F-4252-B6E8-4F2A9FBC0CB0}" destId="{3CB2D433-24D4-42C8-B8EA-F1B8F6C58D45}" srcOrd="0" destOrd="0" presId="urn:microsoft.com/office/officeart/2005/8/layout/pyramid2"/>
    <dgm:cxn modelId="{E9004E9C-970A-4FF0-9A2C-7CB13D265C6C}" srcId="{1BA6CBB2-9D5F-4FEC-B9F0-EC6868541EF0}" destId="{D3B6DD55-B43F-4252-B6E8-4F2A9FBC0CB0}" srcOrd="2" destOrd="0" parTransId="{58CFD35A-0254-47E8-A527-F88E25493932}" sibTransId="{A7B37A29-1379-4D4A-9E0E-2B355666C9E3}"/>
    <dgm:cxn modelId="{1B631BBE-99AD-4355-B2C1-70F021BC9575}" type="presOf" srcId="{3AE2FDE4-C867-48EE-BC65-8A0D7C7BB0BF}" destId="{3DE3D83D-F814-429B-AF8A-5C263BA7AE22}" srcOrd="0" destOrd="0" presId="urn:microsoft.com/office/officeart/2005/8/layout/pyramid2"/>
    <dgm:cxn modelId="{DBBBA7C6-CE67-4896-B78A-A439C60ABA5B}" type="presOf" srcId="{BEEE2FB6-981A-4D59-8C16-F4D31C8D2CAC}" destId="{8D9FCAA3-75FA-4B0D-94E4-6009D8ACA155}" srcOrd="0" destOrd="0" presId="urn:microsoft.com/office/officeart/2005/8/layout/pyramid2"/>
    <dgm:cxn modelId="{77E9D7E5-D83A-4AFB-8D5E-04E7D9FB0E3B}" type="presOf" srcId="{FCA001C5-096D-49B3-9C5B-B8F17CB538AF}" destId="{4323E638-FBD0-44C9-9983-0E66E72707A2}" srcOrd="0" destOrd="0" presId="urn:microsoft.com/office/officeart/2005/8/layout/pyramid2"/>
    <dgm:cxn modelId="{E4CA98ED-54E0-4B01-B2E5-B00D21CD3D6D}" srcId="{1BA6CBB2-9D5F-4FEC-B9F0-EC6868541EF0}" destId="{BEEE2FB6-981A-4D59-8C16-F4D31C8D2CAC}" srcOrd="5" destOrd="0" parTransId="{A4DEB054-0041-48ED-9D86-6F7ABD6E053F}" sibTransId="{2B823578-92F8-44B8-A76A-5E6BA4DBEAA3}"/>
    <dgm:cxn modelId="{80A6AC89-6901-40AE-B7AC-9E7118571253}" type="presParOf" srcId="{8C08A4E4-AA48-4703-8B9B-C79FDD8D056A}" destId="{172C950B-8621-4BDE-88EE-CDF014A3940C}" srcOrd="0" destOrd="0" presId="urn:microsoft.com/office/officeart/2005/8/layout/pyramid2"/>
    <dgm:cxn modelId="{EF92CE76-7172-465B-B675-75B158604B24}" type="presParOf" srcId="{8C08A4E4-AA48-4703-8B9B-C79FDD8D056A}" destId="{7C0C360D-FEAA-447C-AFC7-EEAA1D5AA8E1}" srcOrd="1" destOrd="0" presId="urn:microsoft.com/office/officeart/2005/8/layout/pyramid2"/>
    <dgm:cxn modelId="{44FEDE46-0F24-4E40-B3ED-6033F0F7422B}" type="presParOf" srcId="{7C0C360D-FEAA-447C-AFC7-EEAA1D5AA8E1}" destId="{4323E638-FBD0-44C9-9983-0E66E72707A2}" srcOrd="0" destOrd="0" presId="urn:microsoft.com/office/officeart/2005/8/layout/pyramid2"/>
    <dgm:cxn modelId="{C2D64F23-A29A-44B3-8CF5-70C5AF16212E}" type="presParOf" srcId="{7C0C360D-FEAA-447C-AFC7-EEAA1D5AA8E1}" destId="{E748E179-5BD9-46FB-AE84-1B7FEF8F498D}" srcOrd="1" destOrd="0" presId="urn:microsoft.com/office/officeart/2005/8/layout/pyramid2"/>
    <dgm:cxn modelId="{50401906-4CE6-4447-9F90-8C6B731692DD}" type="presParOf" srcId="{7C0C360D-FEAA-447C-AFC7-EEAA1D5AA8E1}" destId="{3DE3D83D-F814-429B-AF8A-5C263BA7AE22}" srcOrd="2" destOrd="0" presId="urn:microsoft.com/office/officeart/2005/8/layout/pyramid2"/>
    <dgm:cxn modelId="{7B20004A-675B-40C9-B8A1-ADCAB873E01A}" type="presParOf" srcId="{7C0C360D-FEAA-447C-AFC7-EEAA1D5AA8E1}" destId="{3C0D6CC5-B338-430A-B669-8ACCC002C455}" srcOrd="3" destOrd="0" presId="urn:microsoft.com/office/officeart/2005/8/layout/pyramid2"/>
    <dgm:cxn modelId="{6CF4A306-AA14-4947-9FB3-FA53D663FD30}" type="presParOf" srcId="{7C0C360D-FEAA-447C-AFC7-EEAA1D5AA8E1}" destId="{3CB2D433-24D4-42C8-B8EA-F1B8F6C58D45}" srcOrd="4" destOrd="0" presId="urn:microsoft.com/office/officeart/2005/8/layout/pyramid2"/>
    <dgm:cxn modelId="{FB9CCBD6-8627-44A0-B3E0-FEEEB477E133}" type="presParOf" srcId="{7C0C360D-FEAA-447C-AFC7-EEAA1D5AA8E1}" destId="{B7A27394-9E3C-40B1-8EDF-2B95B93D81CF}" srcOrd="5" destOrd="0" presId="urn:microsoft.com/office/officeart/2005/8/layout/pyramid2"/>
    <dgm:cxn modelId="{9AC3E2E5-2FB4-4A8A-A7C5-57F7A4FCF4F1}" type="presParOf" srcId="{7C0C360D-FEAA-447C-AFC7-EEAA1D5AA8E1}" destId="{822A5575-569B-441B-BC71-F8E719585A90}" srcOrd="6" destOrd="0" presId="urn:microsoft.com/office/officeart/2005/8/layout/pyramid2"/>
    <dgm:cxn modelId="{942F1094-E976-45D0-A40C-36D8E4CB8835}" type="presParOf" srcId="{7C0C360D-FEAA-447C-AFC7-EEAA1D5AA8E1}" destId="{63D6F665-952F-4FA8-9EFF-3395F80E262B}" srcOrd="7" destOrd="0" presId="urn:microsoft.com/office/officeart/2005/8/layout/pyramid2"/>
    <dgm:cxn modelId="{19539084-1F57-4440-830E-9227D86BF912}" type="presParOf" srcId="{7C0C360D-FEAA-447C-AFC7-EEAA1D5AA8E1}" destId="{895C1ECA-00BF-4898-909D-290B21337FE1}" srcOrd="8" destOrd="0" presId="urn:microsoft.com/office/officeart/2005/8/layout/pyramid2"/>
    <dgm:cxn modelId="{02F4F268-3322-4217-9E97-2EB166C4EDD6}" type="presParOf" srcId="{7C0C360D-FEAA-447C-AFC7-EEAA1D5AA8E1}" destId="{1DA1E3BE-DE1E-41E0-94F0-E74A49B313C3}" srcOrd="9" destOrd="0" presId="urn:microsoft.com/office/officeart/2005/8/layout/pyramid2"/>
    <dgm:cxn modelId="{B0FD3734-F71D-4D2C-AFD1-6A6F36993689}" type="presParOf" srcId="{7C0C360D-FEAA-447C-AFC7-EEAA1D5AA8E1}" destId="{8D9FCAA3-75FA-4B0D-94E4-6009D8ACA155}" srcOrd="10" destOrd="0" presId="urn:microsoft.com/office/officeart/2005/8/layout/pyramid2"/>
    <dgm:cxn modelId="{FF5E205C-844D-4AA6-B9DC-214585F8F15C}" type="presParOf" srcId="{7C0C360D-FEAA-447C-AFC7-EEAA1D5AA8E1}" destId="{6B9BDE16-FB6C-47F6-A7B0-EE0D9ABFB6B4}" srcOrd="11" destOrd="0" presId="urn:microsoft.com/office/officeart/2005/8/layout/pyramid2"/>
    <dgm:cxn modelId="{B55CB3FB-8D7D-4138-B053-15C499BD861E}" type="presParOf" srcId="{7C0C360D-FEAA-447C-AFC7-EEAA1D5AA8E1}" destId="{B549B038-BF41-4E2A-AE1F-B75472DCC297}" srcOrd="12" destOrd="0" presId="urn:microsoft.com/office/officeart/2005/8/layout/pyramid2"/>
    <dgm:cxn modelId="{2EBC3D5C-627F-41C8-8072-49B93F2D12F9}" type="presParOf" srcId="{7C0C360D-FEAA-447C-AFC7-EEAA1D5AA8E1}" destId="{F9DDF647-E3F8-45D4-9964-95BB5211FF92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CEEDFF-8DA4-4278-9FF0-8405A6747C91}" type="doc">
      <dgm:prSet loTypeId="urn:microsoft.com/office/officeart/2005/8/layout/process4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02242AB1-E507-4FC2-8C65-3088E08C7E94}">
      <dgm:prSet phldrT="[Metin]" custT="1"/>
      <dgm:spPr/>
      <dgm:t>
        <a:bodyPr/>
        <a:lstStyle/>
        <a:p>
          <a:r>
            <a:rPr lang="tr-TR" sz="1600" b="1">
              <a:solidFill>
                <a:schemeClr val="tx1"/>
              </a:solidFill>
            </a:rPr>
            <a:t>Yönetim Becerileri </a:t>
          </a:r>
          <a:endParaRPr lang="tr-TR" sz="1600" b="1" dirty="0">
            <a:solidFill>
              <a:schemeClr val="tx1"/>
            </a:solidFill>
          </a:endParaRPr>
        </a:p>
      </dgm:t>
    </dgm:pt>
    <dgm:pt modelId="{9FB2E304-3D5A-4431-80BD-B9C433F25214}" type="parTrans" cxnId="{90389575-D94E-4A30-A70D-D8A358E44728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AFC8B684-8292-4F2B-9AA2-4AE8C597E19B}" type="sibTrans" cxnId="{90389575-D94E-4A30-A70D-D8A358E44728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53D5CC6E-F720-43CF-811F-5F8D43D58884}">
      <dgm:prSet phldrT="[Metin]" custT="1"/>
      <dgm:spPr/>
      <dgm:t>
        <a:bodyPr/>
        <a:lstStyle/>
        <a:p>
          <a:r>
            <a:rPr lang="tr-TR" sz="1600" b="1" dirty="0">
              <a:solidFill>
                <a:schemeClr val="tx1"/>
              </a:solidFill>
            </a:rPr>
            <a:t>Araştırma ve Raporlama </a:t>
          </a:r>
        </a:p>
      </dgm:t>
    </dgm:pt>
    <dgm:pt modelId="{7A4D3CAF-475D-40E8-BD13-6C5D1FFE0353}" type="parTrans" cxnId="{479D67F2-D549-44EA-A3BD-C308B2695B2E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E1BFD949-974E-4678-B1AF-CAA387F3811C}" type="sibTrans" cxnId="{479D67F2-D549-44EA-A3BD-C308B2695B2E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7CE96EE8-2889-434E-B422-2960DB6C0420}">
      <dgm:prSet phldrT="[Metin]" custT="1"/>
      <dgm:spPr/>
      <dgm:t>
        <a:bodyPr/>
        <a:lstStyle/>
        <a:p>
          <a:r>
            <a:rPr lang="tr-TR" sz="1600" b="1" dirty="0">
              <a:solidFill>
                <a:schemeClr val="tx1"/>
              </a:solidFill>
            </a:rPr>
            <a:t>Medya ve Markalaşma</a:t>
          </a:r>
        </a:p>
      </dgm:t>
    </dgm:pt>
    <dgm:pt modelId="{4734BC1A-3EDD-4D26-8310-6EC4FCEA7943}" type="parTrans" cxnId="{35BF6541-17F3-4634-822B-36627F16F171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C7102785-3E21-4081-89BC-B2F35A534E7C}" type="sibTrans" cxnId="{35BF6541-17F3-4634-822B-36627F16F171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BC93A9FD-D09B-4945-9BBE-F49D56D02F49}">
      <dgm:prSet phldrT="[Metin]" custT="1"/>
      <dgm:spPr/>
      <dgm:t>
        <a:bodyPr/>
        <a:lstStyle/>
        <a:p>
          <a:r>
            <a:rPr lang="tr-TR" sz="1600" b="1">
              <a:solidFill>
                <a:schemeClr val="tx1"/>
              </a:solidFill>
            </a:rPr>
            <a:t>Organizasyon Kültürü ve Gelişimi </a:t>
          </a:r>
          <a:endParaRPr lang="tr-TR" sz="1600" b="1" dirty="0">
            <a:solidFill>
              <a:schemeClr val="tx1"/>
            </a:solidFill>
          </a:endParaRPr>
        </a:p>
      </dgm:t>
    </dgm:pt>
    <dgm:pt modelId="{60F680A3-96AB-4F9E-A0ED-25550F49530D}" type="parTrans" cxnId="{8359FDD8-6202-4626-9E88-2A489D075B46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58C62D2B-A3C5-40D4-99E0-46C05D9E99B0}" type="sibTrans" cxnId="{8359FDD8-6202-4626-9E88-2A489D075B46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20929099-F0FE-4A1D-A450-31D871F4AEE4}">
      <dgm:prSet phldrT="[Metin]" custT="1"/>
      <dgm:spPr/>
      <dgm:t>
        <a:bodyPr/>
        <a:lstStyle/>
        <a:p>
          <a:r>
            <a:rPr lang="tr-TR" sz="1600" b="1">
              <a:solidFill>
                <a:schemeClr val="tx1"/>
              </a:solidFill>
            </a:rPr>
            <a:t>Denetim ve Risk Yönetimi </a:t>
          </a:r>
          <a:endParaRPr lang="tr-TR" sz="1600" b="1" dirty="0">
            <a:solidFill>
              <a:schemeClr val="tx1"/>
            </a:solidFill>
          </a:endParaRPr>
        </a:p>
      </dgm:t>
    </dgm:pt>
    <dgm:pt modelId="{AF2E7F93-977A-4005-97A6-CE92276E371D}" type="parTrans" cxnId="{0008983E-5BA3-4BD8-86C5-191BD614D0BE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663FEE6B-00ED-42C9-9E05-3F392DC1B827}" type="sibTrans" cxnId="{0008983E-5BA3-4BD8-86C5-191BD614D0BE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F74CB48F-1025-4FD0-B12B-8A218CBFDD5B}">
      <dgm:prSet phldrT="[Metin]" custT="1"/>
      <dgm:spPr/>
      <dgm:t>
        <a:bodyPr/>
        <a:lstStyle/>
        <a:p>
          <a:r>
            <a:rPr lang="tr-TR" sz="1600" b="1" dirty="0" err="1">
              <a:solidFill>
                <a:schemeClr val="tx1"/>
              </a:solidFill>
            </a:rPr>
            <a:t>Portfolyo</a:t>
          </a:r>
          <a:r>
            <a:rPr lang="tr-TR" sz="1600" b="1" dirty="0">
              <a:solidFill>
                <a:schemeClr val="tx1"/>
              </a:solidFill>
            </a:rPr>
            <a:t> Değerlendirme</a:t>
          </a:r>
        </a:p>
      </dgm:t>
    </dgm:pt>
    <dgm:pt modelId="{3C04FD6B-5133-4CC3-8A2E-DCF74363E247}" type="parTrans" cxnId="{7EC1A35C-B48E-4A6B-892E-73C60858A5C2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7B31EF5E-B9F5-4F14-8D48-13208D7D8A3B}" type="sibTrans" cxnId="{7EC1A35C-B48E-4A6B-892E-73C60858A5C2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94FCDDCE-884B-45C1-B5F0-DEE7FACA5C6C}">
      <dgm:prSet phldrT="[Metin]" custT="1"/>
      <dgm:spPr/>
      <dgm:t>
        <a:bodyPr/>
        <a:lstStyle/>
        <a:p>
          <a:r>
            <a:rPr lang="tr-TR" sz="1600" b="1">
              <a:solidFill>
                <a:schemeClr val="tx1"/>
              </a:solidFill>
            </a:rPr>
            <a:t>Etkin İletişim </a:t>
          </a:r>
          <a:endParaRPr lang="tr-TR" sz="1600" b="1" dirty="0">
            <a:solidFill>
              <a:schemeClr val="tx1"/>
            </a:solidFill>
          </a:endParaRPr>
        </a:p>
      </dgm:t>
    </dgm:pt>
    <dgm:pt modelId="{86609ACB-F362-4678-BFC6-23010B6E3976}" type="parTrans" cxnId="{5B534735-151C-482C-8B0E-BB431FB372E6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EA98CDD5-583F-4F30-91FF-CBCAC7E5AF13}" type="sibTrans" cxnId="{5B534735-151C-482C-8B0E-BB431FB372E6}">
      <dgm:prSet/>
      <dgm:spPr/>
      <dgm:t>
        <a:bodyPr/>
        <a:lstStyle/>
        <a:p>
          <a:endParaRPr lang="tr-TR" sz="4400" b="1">
            <a:solidFill>
              <a:schemeClr val="tx1"/>
            </a:solidFill>
          </a:endParaRPr>
        </a:p>
      </dgm:t>
    </dgm:pt>
    <dgm:pt modelId="{F67B36C8-87B7-4384-A09A-5BDF0E694663}" type="pres">
      <dgm:prSet presAssocID="{01CEEDFF-8DA4-4278-9FF0-8405A6747C91}" presName="Name0" presStyleCnt="0">
        <dgm:presLayoutVars>
          <dgm:dir/>
          <dgm:animLvl val="lvl"/>
          <dgm:resizeHandles val="exact"/>
        </dgm:presLayoutVars>
      </dgm:prSet>
      <dgm:spPr/>
    </dgm:pt>
    <dgm:pt modelId="{349E137E-F399-44F2-832B-121B2A2C95C7}" type="pres">
      <dgm:prSet presAssocID="{F74CB48F-1025-4FD0-B12B-8A218CBFDD5B}" presName="boxAndChildren" presStyleCnt="0"/>
      <dgm:spPr/>
    </dgm:pt>
    <dgm:pt modelId="{4590037E-0129-4788-A773-C44BFD5A9AB8}" type="pres">
      <dgm:prSet presAssocID="{F74CB48F-1025-4FD0-B12B-8A218CBFDD5B}" presName="parentTextBox" presStyleLbl="node1" presStyleIdx="0" presStyleCnt="7"/>
      <dgm:spPr/>
    </dgm:pt>
    <dgm:pt modelId="{81C9C149-7310-46E6-912E-734A37199068}" type="pres">
      <dgm:prSet presAssocID="{663FEE6B-00ED-42C9-9E05-3F392DC1B827}" presName="sp" presStyleCnt="0"/>
      <dgm:spPr/>
    </dgm:pt>
    <dgm:pt modelId="{B5F6F6DA-C4DE-447B-9574-664DD523FB1E}" type="pres">
      <dgm:prSet presAssocID="{20929099-F0FE-4A1D-A450-31D871F4AEE4}" presName="arrowAndChildren" presStyleCnt="0"/>
      <dgm:spPr/>
    </dgm:pt>
    <dgm:pt modelId="{C5E369D3-8CD0-4726-AE91-ACF80662C66D}" type="pres">
      <dgm:prSet presAssocID="{20929099-F0FE-4A1D-A450-31D871F4AEE4}" presName="parentTextArrow" presStyleLbl="node1" presStyleIdx="1" presStyleCnt="7"/>
      <dgm:spPr/>
    </dgm:pt>
    <dgm:pt modelId="{F51E5D28-B523-4E66-BC73-D809502F6F16}" type="pres">
      <dgm:prSet presAssocID="{58C62D2B-A3C5-40D4-99E0-46C05D9E99B0}" presName="sp" presStyleCnt="0"/>
      <dgm:spPr/>
    </dgm:pt>
    <dgm:pt modelId="{2FA18958-8260-4494-8730-259FD2DF0389}" type="pres">
      <dgm:prSet presAssocID="{BC93A9FD-D09B-4945-9BBE-F49D56D02F49}" presName="arrowAndChildren" presStyleCnt="0"/>
      <dgm:spPr/>
    </dgm:pt>
    <dgm:pt modelId="{91A19F51-37D7-4B91-AEC4-6A93C340B1FD}" type="pres">
      <dgm:prSet presAssocID="{BC93A9FD-D09B-4945-9BBE-F49D56D02F49}" presName="parentTextArrow" presStyleLbl="node1" presStyleIdx="2" presStyleCnt="7"/>
      <dgm:spPr/>
    </dgm:pt>
    <dgm:pt modelId="{72E24E02-C1CA-4893-B806-C4028B78F761}" type="pres">
      <dgm:prSet presAssocID="{C7102785-3E21-4081-89BC-B2F35A534E7C}" presName="sp" presStyleCnt="0"/>
      <dgm:spPr/>
    </dgm:pt>
    <dgm:pt modelId="{2802E78C-53B9-48A6-9699-55991B3F1205}" type="pres">
      <dgm:prSet presAssocID="{7CE96EE8-2889-434E-B422-2960DB6C0420}" presName="arrowAndChildren" presStyleCnt="0"/>
      <dgm:spPr/>
    </dgm:pt>
    <dgm:pt modelId="{0A681D2E-07F5-434E-B452-BED67965A56F}" type="pres">
      <dgm:prSet presAssocID="{7CE96EE8-2889-434E-B422-2960DB6C0420}" presName="parentTextArrow" presStyleLbl="node1" presStyleIdx="3" presStyleCnt="7"/>
      <dgm:spPr/>
    </dgm:pt>
    <dgm:pt modelId="{81443899-E535-47C5-9E19-A6AA98360CAF}" type="pres">
      <dgm:prSet presAssocID="{E1BFD949-974E-4678-B1AF-CAA387F3811C}" presName="sp" presStyleCnt="0"/>
      <dgm:spPr/>
    </dgm:pt>
    <dgm:pt modelId="{7882D939-A05A-4DFF-96EB-888298384D3E}" type="pres">
      <dgm:prSet presAssocID="{53D5CC6E-F720-43CF-811F-5F8D43D58884}" presName="arrowAndChildren" presStyleCnt="0"/>
      <dgm:spPr/>
    </dgm:pt>
    <dgm:pt modelId="{A8C4DAD7-03F3-4F65-B4A1-CCB4E44B3F28}" type="pres">
      <dgm:prSet presAssocID="{53D5CC6E-F720-43CF-811F-5F8D43D58884}" presName="parentTextArrow" presStyleLbl="node1" presStyleIdx="4" presStyleCnt="7"/>
      <dgm:spPr/>
    </dgm:pt>
    <dgm:pt modelId="{8FD72C4D-157D-4549-8AEA-F751AE5501AF}" type="pres">
      <dgm:prSet presAssocID="{AFC8B684-8292-4F2B-9AA2-4AE8C597E19B}" presName="sp" presStyleCnt="0"/>
      <dgm:spPr/>
    </dgm:pt>
    <dgm:pt modelId="{B6649DC3-A663-4DA1-972C-CECCFA070F9E}" type="pres">
      <dgm:prSet presAssocID="{02242AB1-E507-4FC2-8C65-3088E08C7E94}" presName="arrowAndChildren" presStyleCnt="0"/>
      <dgm:spPr/>
    </dgm:pt>
    <dgm:pt modelId="{31561EFD-F002-4485-A46F-BF1D126F2DDE}" type="pres">
      <dgm:prSet presAssocID="{02242AB1-E507-4FC2-8C65-3088E08C7E94}" presName="parentTextArrow" presStyleLbl="node1" presStyleIdx="5" presStyleCnt="7"/>
      <dgm:spPr/>
    </dgm:pt>
    <dgm:pt modelId="{2F7C5E8E-3457-4FAA-B4D7-071F6E45FCC5}" type="pres">
      <dgm:prSet presAssocID="{EA98CDD5-583F-4F30-91FF-CBCAC7E5AF13}" presName="sp" presStyleCnt="0"/>
      <dgm:spPr/>
    </dgm:pt>
    <dgm:pt modelId="{885D92BF-3EA9-47A2-ACF9-A38635FE606A}" type="pres">
      <dgm:prSet presAssocID="{94FCDDCE-884B-45C1-B5F0-DEE7FACA5C6C}" presName="arrowAndChildren" presStyleCnt="0"/>
      <dgm:spPr/>
    </dgm:pt>
    <dgm:pt modelId="{D8B4EB8F-98BD-4BB2-9DB1-4F37A0350846}" type="pres">
      <dgm:prSet presAssocID="{94FCDDCE-884B-45C1-B5F0-DEE7FACA5C6C}" presName="parentTextArrow" presStyleLbl="node1" presStyleIdx="6" presStyleCnt="7"/>
      <dgm:spPr/>
    </dgm:pt>
  </dgm:ptLst>
  <dgm:cxnLst>
    <dgm:cxn modelId="{B1AC0F0D-96D9-46DF-AFA5-5CD41D88F929}" type="presOf" srcId="{94FCDDCE-884B-45C1-B5F0-DEE7FACA5C6C}" destId="{D8B4EB8F-98BD-4BB2-9DB1-4F37A0350846}" srcOrd="0" destOrd="0" presId="urn:microsoft.com/office/officeart/2005/8/layout/process4"/>
    <dgm:cxn modelId="{5B534735-151C-482C-8B0E-BB431FB372E6}" srcId="{01CEEDFF-8DA4-4278-9FF0-8405A6747C91}" destId="{94FCDDCE-884B-45C1-B5F0-DEE7FACA5C6C}" srcOrd="0" destOrd="0" parTransId="{86609ACB-F362-4678-BFC6-23010B6E3976}" sibTransId="{EA98CDD5-583F-4F30-91FF-CBCAC7E5AF13}"/>
    <dgm:cxn modelId="{0008983E-5BA3-4BD8-86C5-191BD614D0BE}" srcId="{01CEEDFF-8DA4-4278-9FF0-8405A6747C91}" destId="{20929099-F0FE-4A1D-A450-31D871F4AEE4}" srcOrd="5" destOrd="0" parTransId="{AF2E7F93-977A-4005-97A6-CE92276E371D}" sibTransId="{663FEE6B-00ED-42C9-9E05-3F392DC1B827}"/>
    <dgm:cxn modelId="{7EC1A35C-B48E-4A6B-892E-73C60858A5C2}" srcId="{01CEEDFF-8DA4-4278-9FF0-8405A6747C91}" destId="{F74CB48F-1025-4FD0-B12B-8A218CBFDD5B}" srcOrd="6" destOrd="0" parTransId="{3C04FD6B-5133-4CC3-8A2E-DCF74363E247}" sibTransId="{7B31EF5E-B9F5-4F14-8D48-13208D7D8A3B}"/>
    <dgm:cxn modelId="{35BF6541-17F3-4634-822B-36627F16F171}" srcId="{01CEEDFF-8DA4-4278-9FF0-8405A6747C91}" destId="{7CE96EE8-2889-434E-B422-2960DB6C0420}" srcOrd="3" destOrd="0" parTransId="{4734BC1A-3EDD-4D26-8310-6EC4FCEA7943}" sibTransId="{C7102785-3E21-4081-89BC-B2F35A534E7C}"/>
    <dgm:cxn modelId="{8E6D8E51-356B-46BB-B182-C5B69DC2CF48}" type="presOf" srcId="{53D5CC6E-F720-43CF-811F-5F8D43D58884}" destId="{A8C4DAD7-03F3-4F65-B4A1-CCB4E44B3F28}" srcOrd="0" destOrd="0" presId="urn:microsoft.com/office/officeart/2005/8/layout/process4"/>
    <dgm:cxn modelId="{692B1755-DD6C-4052-A1A6-A6C17DD90EB1}" type="presOf" srcId="{BC93A9FD-D09B-4945-9BBE-F49D56D02F49}" destId="{91A19F51-37D7-4B91-AEC4-6A93C340B1FD}" srcOrd="0" destOrd="0" presId="urn:microsoft.com/office/officeart/2005/8/layout/process4"/>
    <dgm:cxn modelId="{90389575-D94E-4A30-A70D-D8A358E44728}" srcId="{01CEEDFF-8DA4-4278-9FF0-8405A6747C91}" destId="{02242AB1-E507-4FC2-8C65-3088E08C7E94}" srcOrd="1" destOrd="0" parTransId="{9FB2E304-3D5A-4431-80BD-B9C433F25214}" sibTransId="{AFC8B684-8292-4F2B-9AA2-4AE8C597E19B}"/>
    <dgm:cxn modelId="{B19C939C-767B-47A5-81B5-18C65548474E}" type="presOf" srcId="{7CE96EE8-2889-434E-B422-2960DB6C0420}" destId="{0A681D2E-07F5-434E-B452-BED67965A56F}" srcOrd="0" destOrd="0" presId="urn:microsoft.com/office/officeart/2005/8/layout/process4"/>
    <dgm:cxn modelId="{319B60BC-341C-4A9B-8EE1-9C66A993B647}" type="presOf" srcId="{20929099-F0FE-4A1D-A450-31D871F4AEE4}" destId="{C5E369D3-8CD0-4726-AE91-ACF80662C66D}" srcOrd="0" destOrd="0" presId="urn:microsoft.com/office/officeart/2005/8/layout/process4"/>
    <dgm:cxn modelId="{8359FDD8-6202-4626-9E88-2A489D075B46}" srcId="{01CEEDFF-8DA4-4278-9FF0-8405A6747C91}" destId="{BC93A9FD-D09B-4945-9BBE-F49D56D02F49}" srcOrd="4" destOrd="0" parTransId="{60F680A3-96AB-4F9E-A0ED-25550F49530D}" sibTransId="{58C62D2B-A3C5-40D4-99E0-46C05D9E99B0}"/>
    <dgm:cxn modelId="{479D67F2-D549-44EA-A3BD-C308B2695B2E}" srcId="{01CEEDFF-8DA4-4278-9FF0-8405A6747C91}" destId="{53D5CC6E-F720-43CF-811F-5F8D43D58884}" srcOrd="2" destOrd="0" parTransId="{7A4D3CAF-475D-40E8-BD13-6C5D1FFE0353}" sibTransId="{E1BFD949-974E-4678-B1AF-CAA387F3811C}"/>
    <dgm:cxn modelId="{0C0A88F2-8C23-46C8-B7D8-D1707C0F2186}" type="presOf" srcId="{01CEEDFF-8DA4-4278-9FF0-8405A6747C91}" destId="{F67B36C8-87B7-4384-A09A-5BDF0E694663}" srcOrd="0" destOrd="0" presId="urn:microsoft.com/office/officeart/2005/8/layout/process4"/>
    <dgm:cxn modelId="{26BCDAF5-FBD3-4199-B6A0-18B4606EC79A}" type="presOf" srcId="{02242AB1-E507-4FC2-8C65-3088E08C7E94}" destId="{31561EFD-F002-4485-A46F-BF1D126F2DDE}" srcOrd="0" destOrd="0" presId="urn:microsoft.com/office/officeart/2005/8/layout/process4"/>
    <dgm:cxn modelId="{6732B2FA-CF4D-4A3A-809B-7371DE52C4E2}" type="presOf" srcId="{F74CB48F-1025-4FD0-B12B-8A218CBFDD5B}" destId="{4590037E-0129-4788-A773-C44BFD5A9AB8}" srcOrd="0" destOrd="0" presId="urn:microsoft.com/office/officeart/2005/8/layout/process4"/>
    <dgm:cxn modelId="{0D837CA1-A26B-4A4F-9719-80C90FA33AF9}" type="presParOf" srcId="{F67B36C8-87B7-4384-A09A-5BDF0E694663}" destId="{349E137E-F399-44F2-832B-121B2A2C95C7}" srcOrd="0" destOrd="0" presId="urn:microsoft.com/office/officeart/2005/8/layout/process4"/>
    <dgm:cxn modelId="{2B9304CA-35E3-47D2-AD10-E168A40D8CAA}" type="presParOf" srcId="{349E137E-F399-44F2-832B-121B2A2C95C7}" destId="{4590037E-0129-4788-A773-C44BFD5A9AB8}" srcOrd="0" destOrd="0" presId="urn:microsoft.com/office/officeart/2005/8/layout/process4"/>
    <dgm:cxn modelId="{A7CE5698-C073-4EAA-AF71-312910ADA395}" type="presParOf" srcId="{F67B36C8-87B7-4384-A09A-5BDF0E694663}" destId="{81C9C149-7310-46E6-912E-734A37199068}" srcOrd="1" destOrd="0" presId="urn:microsoft.com/office/officeart/2005/8/layout/process4"/>
    <dgm:cxn modelId="{519B38FC-E10A-4DFB-B179-C54B92BC7634}" type="presParOf" srcId="{F67B36C8-87B7-4384-A09A-5BDF0E694663}" destId="{B5F6F6DA-C4DE-447B-9574-664DD523FB1E}" srcOrd="2" destOrd="0" presId="urn:microsoft.com/office/officeart/2005/8/layout/process4"/>
    <dgm:cxn modelId="{D148F401-7D7C-45DF-9240-B7FC4EA320C8}" type="presParOf" srcId="{B5F6F6DA-C4DE-447B-9574-664DD523FB1E}" destId="{C5E369D3-8CD0-4726-AE91-ACF80662C66D}" srcOrd="0" destOrd="0" presId="urn:microsoft.com/office/officeart/2005/8/layout/process4"/>
    <dgm:cxn modelId="{6647D3B7-19A3-40FC-A1EF-22854E5B0DFB}" type="presParOf" srcId="{F67B36C8-87B7-4384-A09A-5BDF0E694663}" destId="{F51E5D28-B523-4E66-BC73-D809502F6F16}" srcOrd="3" destOrd="0" presId="urn:microsoft.com/office/officeart/2005/8/layout/process4"/>
    <dgm:cxn modelId="{D266D721-9A72-40CF-8F8D-9DE9D13B6A75}" type="presParOf" srcId="{F67B36C8-87B7-4384-A09A-5BDF0E694663}" destId="{2FA18958-8260-4494-8730-259FD2DF0389}" srcOrd="4" destOrd="0" presId="urn:microsoft.com/office/officeart/2005/8/layout/process4"/>
    <dgm:cxn modelId="{2EF2A832-4652-48CB-9996-75CC05FF8223}" type="presParOf" srcId="{2FA18958-8260-4494-8730-259FD2DF0389}" destId="{91A19F51-37D7-4B91-AEC4-6A93C340B1FD}" srcOrd="0" destOrd="0" presId="urn:microsoft.com/office/officeart/2005/8/layout/process4"/>
    <dgm:cxn modelId="{DAC3975D-C81A-44BB-A25C-6B2DCB99EBB0}" type="presParOf" srcId="{F67B36C8-87B7-4384-A09A-5BDF0E694663}" destId="{72E24E02-C1CA-4893-B806-C4028B78F761}" srcOrd="5" destOrd="0" presId="urn:microsoft.com/office/officeart/2005/8/layout/process4"/>
    <dgm:cxn modelId="{8BDBC12F-363A-4EF9-BA41-EEB17F844A02}" type="presParOf" srcId="{F67B36C8-87B7-4384-A09A-5BDF0E694663}" destId="{2802E78C-53B9-48A6-9699-55991B3F1205}" srcOrd="6" destOrd="0" presId="urn:microsoft.com/office/officeart/2005/8/layout/process4"/>
    <dgm:cxn modelId="{FE22F687-7B6C-4B20-9081-CBD261C2B2E4}" type="presParOf" srcId="{2802E78C-53B9-48A6-9699-55991B3F1205}" destId="{0A681D2E-07F5-434E-B452-BED67965A56F}" srcOrd="0" destOrd="0" presId="urn:microsoft.com/office/officeart/2005/8/layout/process4"/>
    <dgm:cxn modelId="{D70C8139-AB67-4416-861F-12EAACA90E69}" type="presParOf" srcId="{F67B36C8-87B7-4384-A09A-5BDF0E694663}" destId="{81443899-E535-47C5-9E19-A6AA98360CAF}" srcOrd="7" destOrd="0" presId="urn:microsoft.com/office/officeart/2005/8/layout/process4"/>
    <dgm:cxn modelId="{296911CE-B888-4BD9-A939-86ACEBF3A942}" type="presParOf" srcId="{F67B36C8-87B7-4384-A09A-5BDF0E694663}" destId="{7882D939-A05A-4DFF-96EB-888298384D3E}" srcOrd="8" destOrd="0" presId="urn:microsoft.com/office/officeart/2005/8/layout/process4"/>
    <dgm:cxn modelId="{0B6D16BA-40D5-429B-A26F-0AD06ED5CFC0}" type="presParOf" srcId="{7882D939-A05A-4DFF-96EB-888298384D3E}" destId="{A8C4DAD7-03F3-4F65-B4A1-CCB4E44B3F28}" srcOrd="0" destOrd="0" presId="urn:microsoft.com/office/officeart/2005/8/layout/process4"/>
    <dgm:cxn modelId="{DACE9A6F-E231-4DF7-8518-8F093AFA0117}" type="presParOf" srcId="{F67B36C8-87B7-4384-A09A-5BDF0E694663}" destId="{8FD72C4D-157D-4549-8AEA-F751AE5501AF}" srcOrd="9" destOrd="0" presId="urn:microsoft.com/office/officeart/2005/8/layout/process4"/>
    <dgm:cxn modelId="{FA31DA7A-1DBF-46A9-A9C8-DC05916D9988}" type="presParOf" srcId="{F67B36C8-87B7-4384-A09A-5BDF0E694663}" destId="{B6649DC3-A663-4DA1-972C-CECCFA070F9E}" srcOrd="10" destOrd="0" presId="urn:microsoft.com/office/officeart/2005/8/layout/process4"/>
    <dgm:cxn modelId="{FBDC8B58-5BD8-4950-AD0B-BDA1D30FC299}" type="presParOf" srcId="{B6649DC3-A663-4DA1-972C-CECCFA070F9E}" destId="{31561EFD-F002-4485-A46F-BF1D126F2DDE}" srcOrd="0" destOrd="0" presId="urn:microsoft.com/office/officeart/2005/8/layout/process4"/>
    <dgm:cxn modelId="{06D5D3AC-A5C0-43D4-A744-4D979C4EFEB7}" type="presParOf" srcId="{F67B36C8-87B7-4384-A09A-5BDF0E694663}" destId="{2F7C5E8E-3457-4FAA-B4D7-071F6E45FCC5}" srcOrd="11" destOrd="0" presId="urn:microsoft.com/office/officeart/2005/8/layout/process4"/>
    <dgm:cxn modelId="{1A11DC48-C1B2-43EA-BA32-19D48B172A01}" type="presParOf" srcId="{F67B36C8-87B7-4384-A09A-5BDF0E694663}" destId="{885D92BF-3EA9-47A2-ACF9-A38635FE606A}" srcOrd="12" destOrd="0" presId="urn:microsoft.com/office/officeart/2005/8/layout/process4"/>
    <dgm:cxn modelId="{7310E9A9-4D7D-46D6-B459-036BE4E43C5C}" type="presParOf" srcId="{885D92BF-3EA9-47A2-ACF9-A38635FE606A}" destId="{D8B4EB8F-98BD-4BB2-9DB1-4F37A035084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A8F02C-5664-4B1F-9591-DC79A87AE223}" type="doc">
      <dgm:prSet loTypeId="urn:microsoft.com/office/officeart/2005/8/layout/process4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FAA5115A-FB3F-48CB-BA39-8B3642A081BD}">
      <dgm:prSet phldrT="[Metin]" custT="1"/>
      <dgm:spPr/>
      <dgm:t>
        <a:bodyPr/>
        <a:lstStyle/>
        <a:p>
          <a:r>
            <a:rPr lang="tr-TR" sz="1600" b="1">
              <a:solidFill>
                <a:schemeClr val="tx1"/>
              </a:solidFill>
            </a:rPr>
            <a:t>Yeterliliklerin Kredilendirmesi</a:t>
          </a:r>
          <a:endParaRPr lang="tr-TR" sz="1600">
            <a:solidFill>
              <a:schemeClr val="tx1"/>
            </a:solidFill>
          </a:endParaRPr>
        </a:p>
      </dgm:t>
    </dgm:pt>
    <dgm:pt modelId="{874710AE-ACEE-4ABB-A95A-3F9298D4DBD5}" type="parTrans" cxnId="{AEEED379-DFC0-4D28-AF30-D713DE77AA32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D0C1FF6D-5086-4C0D-8C16-3AD5A8DAC615}" type="sibTrans" cxnId="{AEEED379-DFC0-4D28-AF30-D713DE77AA32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695F8E11-178F-4CAB-ACBA-183DBC8D4792}">
      <dgm:prSet phldrT="[Metin]" custT="1"/>
      <dgm:spPr/>
      <dgm:t>
        <a:bodyPr/>
        <a:lstStyle/>
        <a:p>
          <a:r>
            <a:rPr lang="tr-TR" sz="1600" b="1" dirty="0">
              <a:solidFill>
                <a:schemeClr val="tx1"/>
              </a:solidFill>
            </a:rPr>
            <a:t>İç Kontrol ve Kalite Yönetimi</a:t>
          </a:r>
        </a:p>
      </dgm:t>
    </dgm:pt>
    <dgm:pt modelId="{7920AF58-E22A-42FB-A949-4FEA7444F1C2}" type="parTrans" cxnId="{F7FFC43A-DCBB-4F98-9E4B-11403D0DC086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67BBA6B1-3E76-4A7C-A4C2-B27C745C3432}" type="sibTrans" cxnId="{F7FFC43A-DCBB-4F98-9E4B-11403D0DC086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5F9942D3-0B98-4AE6-89F9-C7B60CF14BA0}">
      <dgm:prSet phldrT="[Metin]" custT="1"/>
      <dgm:spPr/>
      <dgm:t>
        <a:bodyPr/>
        <a:lstStyle/>
        <a:p>
          <a:r>
            <a:rPr lang="tr-TR" sz="1600" b="1">
              <a:solidFill>
                <a:schemeClr val="tx1"/>
              </a:solidFill>
            </a:rPr>
            <a:t>Müfredat Geliştirme </a:t>
          </a:r>
          <a:endParaRPr lang="tr-TR" sz="1600" b="1" dirty="0">
            <a:solidFill>
              <a:schemeClr val="tx1"/>
            </a:solidFill>
          </a:endParaRPr>
        </a:p>
      </dgm:t>
    </dgm:pt>
    <dgm:pt modelId="{F20C95E5-3AF9-4D91-BA20-C07D5530FE66}" type="parTrans" cxnId="{DF4B1CF4-1917-437F-BEDD-97766F5B321F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C11A2D1C-EBBA-43D2-9E96-FFDB6C62B81D}" type="sibTrans" cxnId="{DF4B1CF4-1917-437F-BEDD-97766F5B321F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492C98C5-16DC-4670-9955-B3029913145C}">
      <dgm:prSet phldrT="[Metin]" custT="1"/>
      <dgm:spPr/>
      <dgm:t>
        <a:bodyPr/>
        <a:lstStyle/>
        <a:p>
          <a:r>
            <a:rPr lang="tr-TR" sz="1600" b="1" dirty="0">
              <a:solidFill>
                <a:schemeClr val="tx1"/>
              </a:solidFill>
            </a:rPr>
            <a:t>ISO 17024</a:t>
          </a:r>
        </a:p>
      </dgm:t>
    </dgm:pt>
    <dgm:pt modelId="{93BA4631-2F90-4175-8332-A0B6A3BAE5E8}" type="parTrans" cxnId="{3A568B8B-AD46-4015-88C2-08B6634DFE30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096C42F1-4E0B-4E0E-B530-BD5C3E3123BB}" type="sibTrans" cxnId="{3A568B8B-AD46-4015-88C2-08B6634DFE30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C19B750C-620F-42A1-9542-C29C03F726E4}">
      <dgm:prSet phldrT="[Metin]" custT="1"/>
      <dgm:spPr/>
      <dgm:t>
        <a:bodyPr/>
        <a:lstStyle/>
        <a:p>
          <a:r>
            <a:rPr lang="tr-TR" sz="1600" b="1">
              <a:solidFill>
                <a:schemeClr val="tx1"/>
              </a:solidFill>
            </a:rPr>
            <a:t>İş Sağlığı ve Güvenliği</a:t>
          </a:r>
          <a:endParaRPr lang="tr-TR" sz="1600" b="1" dirty="0">
            <a:solidFill>
              <a:schemeClr val="tx1"/>
            </a:solidFill>
          </a:endParaRPr>
        </a:p>
      </dgm:t>
    </dgm:pt>
    <dgm:pt modelId="{C8219FD6-6314-4A1C-87F2-5DCFE21E3551}" type="parTrans" cxnId="{311698A0-8AD4-4FC9-A46F-253C5A031AB2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4A156095-76C4-47EB-854F-E3AA8BA24487}" type="sibTrans" cxnId="{311698A0-8AD4-4FC9-A46F-253C5A031AB2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9E35C299-C27A-4576-9074-6B543636DFFF}">
      <dgm:prSet phldrT="[Metin]" custT="1"/>
      <dgm:spPr/>
      <dgm:t>
        <a:bodyPr/>
        <a:lstStyle/>
        <a:p>
          <a:r>
            <a:rPr lang="tr-TR" sz="1600" b="1" dirty="0">
              <a:solidFill>
                <a:schemeClr val="tx1"/>
              </a:solidFill>
            </a:rPr>
            <a:t>Çerçevesi Yeşil Dönüşüm Dijital Dönüşüm </a:t>
          </a:r>
        </a:p>
      </dgm:t>
    </dgm:pt>
    <dgm:pt modelId="{7532F23F-4F7D-410D-82A7-CC61D87B68D7}" type="parTrans" cxnId="{41AC4EFD-478A-407B-B6C1-2C42C6B2B46A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3026CA17-EBCC-490D-8F64-5B15604D7491}" type="sibTrans" cxnId="{41AC4EFD-478A-407B-B6C1-2C42C6B2B46A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827476FC-2E73-4CDF-B72C-354B6ADC5B7A}">
      <dgm:prSet phldrT="[Metin]" custT="1"/>
      <dgm:spPr/>
      <dgm:t>
        <a:bodyPr/>
        <a:lstStyle/>
        <a:p>
          <a:r>
            <a:rPr lang="tr-TR" sz="1600" b="1" dirty="0" err="1">
              <a:solidFill>
                <a:schemeClr val="tx1"/>
              </a:solidFill>
            </a:rPr>
            <a:t>Microcrdiential</a:t>
          </a:r>
          <a:endParaRPr lang="tr-TR" sz="1600" b="1" dirty="0">
            <a:solidFill>
              <a:schemeClr val="tx1"/>
            </a:solidFill>
          </a:endParaRPr>
        </a:p>
      </dgm:t>
    </dgm:pt>
    <dgm:pt modelId="{472583E2-2B9E-4FDC-8B89-54EB97C2FB73}" type="parTrans" cxnId="{8B86AF3F-0059-48FF-A51B-F416367EA365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34F50614-7331-40F8-AFD7-BFEEEAD24D7F}" type="sibTrans" cxnId="{8B86AF3F-0059-48FF-A51B-F416367EA365}">
      <dgm:prSet/>
      <dgm:spPr/>
      <dgm:t>
        <a:bodyPr/>
        <a:lstStyle/>
        <a:p>
          <a:endParaRPr lang="tr-TR" sz="1600">
            <a:solidFill>
              <a:schemeClr val="tx1"/>
            </a:solidFill>
          </a:endParaRPr>
        </a:p>
      </dgm:t>
    </dgm:pt>
    <dgm:pt modelId="{256231B3-97B9-42C9-9EA2-F45EA0F9FB60}" type="pres">
      <dgm:prSet presAssocID="{A0A8F02C-5664-4B1F-9591-DC79A87AE223}" presName="Name0" presStyleCnt="0">
        <dgm:presLayoutVars>
          <dgm:dir/>
          <dgm:animLvl val="lvl"/>
          <dgm:resizeHandles val="exact"/>
        </dgm:presLayoutVars>
      </dgm:prSet>
      <dgm:spPr/>
    </dgm:pt>
    <dgm:pt modelId="{D9DA5572-83F5-44D6-AA5D-B572FF32047B}" type="pres">
      <dgm:prSet presAssocID="{827476FC-2E73-4CDF-B72C-354B6ADC5B7A}" presName="boxAndChildren" presStyleCnt="0"/>
      <dgm:spPr/>
    </dgm:pt>
    <dgm:pt modelId="{0396303D-00DE-43F1-914B-B2893AEE66C9}" type="pres">
      <dgm:prSet presAssocID="{827476FC-2E73-4CDF-B72C-354B6ADC5B7A}" presName="parentTextBox" presStyleLbl="node1" presStyleIdx="0" presStyleCnt="7"/>
      <dgm:spPr/>
    </dgm:pt>
    <dgm:pt modelId="{8C322B56-EBB2-4E0E-8B1B-C3AEABB62CBA}" type="pres">
      <dgm:prSet presAssocID="{3026CA17-EBCC-490D-8F64-5B15604D7491}" presName="sp" presStyleCnt="0"/>
      <dgm:spPr/>
    </dgm:pt>
    <dgm:pt modelId="{D07A19ED-B245-4CEB-8DE8-C0ADF1E4F2D2}" type="pres">
      <dgm:prSet presAssocID="{9E35C299-C27A-4576-9074-6B543636DFFF}" presName="arrowAndChildren" presStyleCnt="0"/>
      <dgm:spPr/>
    </dgm:pt>
    <dgm:pt modelId="{C81DED4B-FAD0-4C76-973F-0F96BFE21D98}" type="pres">
      <dgm:prSet presAssocID="{9E35C299-C27A-4576-9074-6B543636DFFF}" presName="parentTextArrow" presStyleLbl="node1" presStyleIdx="1" presStyleCnt="7"/>
      <dgm:spPr/>
    </dgm:pt>
    <dgm:pt modelId="{D7B6B62E-0548-4D36-9E59-9BBB42B3E8C6}" type="pres">
      <dgm:prSet presAssocID="{4A156095-76C4-47EB-854F-E3AA8BA24487}" presName="sp" presStyleCnt="0"/>
      <dgm:spPr/>
    </dgm:pt>
    <dgm:pt modelId="{9159EDE5-68F5-4FE9-BAB1-DD631C13E858}" type="pres">
      <dgm:prSet presAssocID="{C19B750C-620F-42A1-9542-C29C03F726E4}" presName="arrowAndChildren" presStyleCnt="0"/>
      <dgm:spPr/>
    </dgm:pt>
    <dgm:pt modelId="{C21D83D1-5BA0-4EE4-B4E4-51CDEE0FC9C4}" type="pres">
      <dgm:prSet presAssocID="{C19B750C-620F-42A1-9542-C29C03F726E4}" presName="parentTextArrow" presStyleLbl="node1" presStyleIdx="2" presStyleCnt="7"/>
      <dgm:spPr/>
    </dgm:pt>
    <dgm:pt modelId="{1C3340D9-A4F8-49C2-8947-3BF7D6CD7AA2}" type="pres">
      <dgm:prSet presAssocID="{096C42F1-4E0B-4E0E-B530-BD5C3E3123BB}" presName="sp" presStyleCnt="0"/>
      <dgm:spPr/>
    </dgm:pt>
    <dgm:pt modelId="{B33CCB00-5391-4AB0-8759-DEF6B237EE9C}" type="pres">
      <dgm:prSet presAssocID="{492C98C5-16DC-4670-9955-B3029913145C}" presName="arrowAndChildren" presStyleCnt="0"/>
      <dgm:spPr/>
    </dgm:pt>
    <dgm:pt modelId="{E693D247-04B8-4CAD-8AC2-5D7D3ADADCB7}" type="pres">
      <dgm:prSet presAssocID="{492C98C5-16DC-4670-9955-B3029913145C}" presName="parentTextArrow" presStyleLbl="node1" presStyleIdx="3" presStyleCnt="7"/>
      <dgm:spPr/>
    </dgm:pt>
    <dgm:pt modelId="{3DFD5C2A-0487-4AEF-B3F1-FD1707842574}" type="pres">
      <dgm:prSet presAssocID="{C11A2D1C-EBBA-43D2-9E96-FFDB6C62B81D}" presName="sp" presStyleCnt="0"/>
      <dgm:spPr/>
    </dgm:pt>
    <dgm:pt modelId="{9E68DB29-7C33-45F0-9CB1-E57D168CCAB7}" type="pres">
      <dgm:prSet presAssocID="{5F9942D3-0B98-4AE6-89F9-C7B60CF14BA0}" presName="arrowAndChildren" presStyleCnt="0"/>
      <dgm:spPr/>
    </dgm:pt>
    <dgm:pt modelId="{B47490FD-1F63-4D20-83A1-025409D45AA4}" type="pres">
      <dgm:prSet presAssocID="{5F9942D3-0B98-4AE6-89F9-C7B60CF14BA0}" presName="parentTextArrow" presStyleLbl="node1" presStyleIdx="4" presStyleCnt="7"/>
      <dgm:spPr/>
    </dgm:pt>
    <dgm:pt modelId="{545EE090-E11D-4E85-A40D-A247F83A3DA7}" type="pres">
      <dgm:prSet presAssocID="{67BBA6B1-3E76-4A7C-A4C2-B27C745C3432}" presName="sp" presStyleCnt="0"/>
      <dgm:spPr/>
    </dgm:pt>
    <dgm:pt modelId="{B7E95885-4B00-41DF-889B-30F84F69E8C5}" type="pres">
      <dgm:prSet presAssocID="{695F8E11-178F-4CAB-ACBA-183DBC8D4792}" presName="arrowAndChildren" presStyleCnt="0"/>
      <dgm:spPr/>
    </dgm:pt>
    <dgm:pt modelId="{E18AD4BF-2344-4B37-88D1-F8B51896E54B}" type="pres">
      <dgm:prSet presAssocID="{695F8E11-178F-4CAB-ACBA-183DBC8D4792}" presName="parentTextArrow" presStyleLbl="node1" presStyleIdx="5" presStyleCnt="7"/>
      <dgm:spPr/>
    </dgm:pt>
    <dgm:pt modelId="{7665A26C-83F4-4A77-8E53-499C974EC1A5}" type="pres">
      <dgm:prSet presAssocID="{D0C1FF6D-5086-4C0D-8C16-3AD5A8DAC615}" presName="sp" presStyleCnt="0"/>
      <dgm:spPr/>
    </dgm:pt>
    <dgm:pt modelId="{43F4D0F1-1BB6-40D9-B05B-338C705C39B4}" type="pres">
      <dgm:prSet presAssocID="{FAA5115A-FB3F-48CB-BA39-8B3642A081BD}" presName="arrowAndChildren" presStyleCnt="0"/>
      <dgm:spPr/>
    </dgm:pt>
    <dgm:pt modelId="{D8BCCBA8-BF6A-41E1-93CB-136054966FC8}" type="pres">
      <dgm:prSet presAssocID="{FAA5115A-FB3F-48CB-BA39-8B3642A081BD}" presName="parentTextArrow" presStyleLbl="node1" presStyleIdx="6" presStyleCnt="7"/>
      <dgm:spPr/>
    </dgm:pt>
  </dgm:ptLst>
  <dgm:cxnLst>
    <dgm:cxn modelId="{5AFBE504-0DB2-4B72-83C6-8D4776354A90}" type="presOf" srcId="{827476FC-2E73-4CDF-B72C-354B6ADC5B7A}" destId="{0396303D-00DE-43F1-914B-B2893AEE66C9}" srcOrd="0" destOrd="0" presId="urn:microsoft.com/office/officeart/2005/8/layout/process4"/>
    <dgm:cxn modelId="{9F0A040C-D2B0-4D3B-A216-E4162F75504C}" type="presOf" srcId="{A0A8F02C-5664-4B1F-9591-DC79A87AE223}" destId="{256231B3-97B9-42C9-9EA2-F45EA0F9FB60}" srcOrd="0" destOrd="0" presId="urn:microsoft.com/office/officeart/2005/8/layout/process4"/>
    <dgm:cxn modelId="{ECB67418-8652-4B20-B4E5-8E9633A31519}" type="presOf" srcId="{9E35C299-C27A-4576-9074-6B543636DFFF}" destId="{C81DED4B-FAD0-4C76-973F-0F96BFE21D98}" srcOrd="0" destOrd="0" presId="urn:microsoft.com/office/officeart/2005/8/layout/process4"/>
    <dgm:cxn modelId="{A232712B-39B9-4B0D-A98A-88A5C96CB102}" type="presOf" srcId="{FAA5115A-FB3F-48CB-BA39-8B3642A081BD}" destId="{D8BCCBA8-BF6A-41E1-93CB-136054966FC8}" srcOrd="0" destOrd="0" presId="urn:microsoft.com/office/officeart/2005/8/layout/process4"/>
    <dgm:cxn modelId="{F7FFC43A-DCBB-4F98-9E4B-11403D0DC086}" srcId="{A0A8F02C-5664-4B1F-9591-DC79A87AE223}" destId="{695F8E11-178F-4CAB-ACBA-183DBC8D4792}" srcOrd="1" destOrd="0" parTransId="{7920AF58-E22A-42FB-A949-4FEA7444F1C2}" sibTransId="{67BBA6B1-3E76-4A7C-A4C2-B27C745C3432}"/>
    <dgm:cxn modelId="{8B86AF3F-0059-48FF-A51B-F416367EA365}" srcId="{A0A8F02C-5664-4B1F-9591-DC79A87AE223}" destId="{827476FC-2E73-4CDF-B72C-354B6ADC5B7A}" srcOrd="6" destOrd="0" parTransId="{472583E2-2B9E-4FDC-8B89-54EB97C2FB73}" sibTransId="{34F50614-7331-40F8-AFD7-BFEEEAD24D7F}"/>
    <dgm:cxn modelId="{6A903A77-226B-4938-B403-4AF002892FA8}" type="presOf" srcId="{5F9942D3-0B98-4AE6-89F9-C7B60CF14BA0}" destId="{B47490FD-1F63-4D20-83A1-025409D45AA4}" srcOrd="0" destOrd="0" presId="urn:microsoft.com/office/officeart/2005/8/layout/process4"/>
    <dgm:cxn modelId="{AEEED379-DFC0-4D28-AF30-D713DE77AA32}" srcId="{A0A8F02C-5664-4B1F-9591-DC79A87AE223}" destId="{FAA5115A-FB3F-48CB-BA39-8B3642A081BD}" srcOrd="0" destOrd="0" parTransId="{874710AE-ACEE-4ABB-A95A-3F9298D4DBD5}" sibTransId="{D0C1FF6D-5086-4C0D-8C16-3AD5A8DAC615}"/>
    <dgm:cxn modelId="{3A568B8B-AD46-4015-88C2-08B6634DFE30}" srcId="{A0A8F02C-5664-4B1F-9591-DC79A87AE223}" destId="{492C98C5-16DC-4670-9955-B3029913145C}" srcOrd="3" destOrd="0" parTransId="{93BA4631-2F90-4175-8332-A0B6A3BAE5E8}" sibTransId="{096C42F1-4E0B-4E0E-B530-BD5C3E3123BB}"/>
    <dgm:cxn modelId="{CC75E08D-89EC-4AA9-89CA-5382C434E0A4}" type="presOf" srcId="{492C98C5-16DC-4670-9955-B3029913145C}" destId="{E693D247-04B8-4CAD-8AC2-5D7D3ADADCB7}" srcOrd="0" destOrd="0" presId="urn:microsoft.com/office/officeart/2005/8/layout/process4"/>
    <dgm:cxn modelId="{311698A0-8AD4-4FC9-A46F-253C5A031AB2}" srcId="{A0A8F02C-5664-4B1F-9591-DC79A87AE223}" destId="{C19B750C-620F-42A1-9542-C29C03F726E4}" srcOrd="4" destOrd="0" parTransId="{C8219FD6-6314-4A1C-87F2-5DCFE21E3551}" sibTransId="{4A156095-76C4-47EB-854F-E3AA8BA24487}"/>
    <dgm:cxn modelId="{CD69F4DE-B734-42CC-B845-6513B3F5FC78}" type="presOf" srcId="{695F8E11-178F-4CAB-ACBA-183DBC8D4792}" destId="{E18AD4BF-2344-4B37-88D1-F8B51896E54B}" srcOrd="0" destOrd="0" presId="urn:microsoft.com/office/officeart/2005/8/layout/process4"/>
    <dgm:cxn modelId="{C4AF16F4-7BEA-429F-B33D-A3333E8F8D17}" type="presOf" srcId="{C19B750C-620F-42A1-9542-C29C03F726E4}" destId="{C21D83D1-5BA0-4EE4-B4E4-51CDEE0FC9C4}" srcOrd="0" destOrd="0" presId="urn:microsoft.com/office/officeart/2005/8/layout/process4"/>
    <dgm:cxn modelId="{DF4B1CF4-1917-437F-BEDD-97766F5B321F}" srcId="{A0A8F02C-5664-4B1F-9591-DC79A87AE223}" destId="{5F9942D3-0B98-4AE6-89F9-C7B60CF14BA0}" srcOrd="2" destOrd="0" parTransId="{F20C95E5-3AF9-4D91-BA20-C07D5530FE66}" sibTransId="{C11A2D1C-EBBA-43D2-9E96-FFDB6C62B81D}"/>
    <dgm:cxn modelId="{41AC4EFD-478A-407B-B6C1-2C42C6B2B46A}" srcId="{A0A8F02C-5664-4B1F-9591-DC79A87AE223}" destId="{9E35C299-C27A-4576-9074-6B543636DFFF}" srcOrd="5" destOrd="0" parTransId="{7532F23F-4F7D-410D-82A7-CC61D87B68D7}" sibTransId="{3026CA17-EBCC-490D-8F64-5B15604D7491}"/>
    <dgm:cxn modelId="{1DED4914-21C1-4119-A2FD-65A979A5E441}" type="presParOf" srcId="{256231B3-97B9-42C9-9EA2-F45EA0F9FB60}" destId="{D9DA5572-83F5-44D6-AA5D-B572FF32047B}" srcOrd="0" destOrd="0" presId="urn:microsoft.com/office/officeart/2005/8/layout/process4"/>
    <dgm:cxn modelId="{C73ADB7A-FAA8-4681-812E-2B9BC58F3D9F}" type="presParOf" srcId="{D9DA5572-83F5-44D6-AA5D-B572FF32047B}" destId="{0396303D-00DE-43F1-914B-B2893AEE66C9}" srcOrd="0" destOrd="0" presId="urn:microsoft.com/office/officeart/2005/8/layout/process4"/>
    <dgm:cxn modelId="{7C1FB4B7-3697-4763-832C-B0899F01642A}" type="presParOf" srcId="{256231B3-97B9-42C9-9EA2-F45EA0F9FB60}" destId="{8C322B56-EBB2-4E0E-8B1B-C3AEABB62CBA}" srcOrd="1" destOrd="0" presId="urn:microsoft.com/office/officeart/2005/8/layout/process4"/>
    <dgm:cxn modelId="{0680D57E-9629-4AEC-8347-6F22B840B06B}" type="presParOf" srcId="{256231B3-97B9-42C9-9EA2-F45EA0F9FB60}" destId="{D07A19ED-B245-4CEB-8DE8-C0ADF1E4F2D2}" srcOrd="2" destOrd="0" presId="urn:microsoft.com/office/officeart/2005/8/layout/process4"/>
    <dgm:cxn modelId="{0A687EFF-D654-45A0-936E-7F07F67E2FC5}" type="presParOf" srcId="{D07A19ED-B245-4CEB-8DE8-C0ADF1E4F2D2}" destId="{C81DED4B-FAD0-4C76-973F-0F96BFE21D98}" srcOrd="0" destOrd="0" presId="urn:microsoft.com/office/officeart/2005/8/layout/process4"/>
    <dgm:cxn modelId="{09C72840-583B-4CD1-A12F-CF6605BC7D63}" type="presParOf" srcId="{256231B3-97B9-42C9-9EA2-F45EA0F9FB60}" destId="{D7B6B62E-0548-4D36-9E59-9BBB42B3E8C6}" srcOrd="3" destOrd="0" presId="urn:microsoft.com/office/officeart/2005/8/layout/process4"/>
    <dgm:cxn modelId="{567B3C34-4EB3-49FE-8DBE-B750A9692D55}" type="presParOf" srcId="{256231B3-97B9-42C9-9EA2-F45EA0F9FB60}" destId="{9159EDE5-68F5-4FE9-BAB1-DD631C13E858}" srcOrd="4" destOrd="0" presId="urn:microsoft.com/office/officeart/2005/8/layout/process4"/>
    <dgm:cxn modelId="{238931CF-9FAA-4F9E-A51E-B9B83E80D8B5}" type="presParOf" srcId="{9159EDE5-68F5-4FE9-BAB1-DD631C13E858}" destId="{C21D83D1-5BA0-4EE4-B4E4-51CDEE0FC9C4}" srcOrd="0" destOrd="0" presId="urn:microsoft.com/office/officeart/2005/8/layout/process4"/>
    <dgm:cxn modelId="{8F3FC147-56B4-4CEE-9AED-A713191ED135}" type="presParOf" srcId="{256231B3-97B9-42C9-9EA2-F45EA0F9FB60}" destId="{1C3340D9-A4F8-49C2-8947-3BF7D6CD7AA2}" srcOrd="5" destOrd="0" presId="urn:microsoft.com/office/officeart/2005/8/layout/process4"/>
    <dgm:cxn modelId="{24B2120F-8832-40B2-AB6F-29A9B9315F46}" type="presParOf" srcId="{256231B3-97B9-42C9-9EA2-F45EA0F9FB60}" destId="{B33CCB00-5391-4AB0-8759-DEF6B237EE9C}" srcOrd="6" destOrd="0" presId="urn:microsoft.com/office/officeart/2005/8/layout/process4"/>
    <dgm:cxn modelId="{ABAE87F3-C5EC-48E4-B712-D33986C582A7}" type="presParOf" srcId="{B33CCB00-5391-4AB0-8759-DEF6B237EE9C}" destId="{E693D247-04B8-4CAD-8AC2-5D7D3ADADCB7}" srcOrd="0" destOrd="0" presId="urn:microsoft.com/office/officeart/2005/8/layout/process4"/>
    <dgm:cxn modelId="{5C18A2BC-C205-482D-A32C-BAA26B3C83D7}" type="presParOf" srcId="{256231B3-97B9-42C9-9EA2-F45EA0F9FB60}" destId="{3DFD5C2A-0487-4AEF-B3F1-FD1707842574}" srcOrd="7" destOrd="0" presId="urn:microsoft.com/office/officeart/2005/8/layout/process4"/>
    <dgm:cxn modelId="{61C0ACD3-CDF9-456B-81A1-BA768E4D8EB5}" type="presParOf" srcId="{256231B3-97B9-42C9-9EA2-F45EA0F9FB60}" destId="{9E68DB29-7C33-45F0-9CB1-E57D168CCAB7}" srcOrd="8" destOrd="0" presId="urn:microsoft.com/office/officeart/2005/8/layout/process4"/>
    <dgm:cxn modelId="{87347A77-25E4-46DE-810C-DB6775F78698}" type="presParOf" srcId="{9E68DB29-7C33-45F0-9CB1-E57D168CCAB7}" destId="{B47490FD-1F63-4D20-83A1-025409D45AA4}" srcOrd="0" destOrd="0" presId="urn:microsoft.com/office/officeart/2005/8/layout/process4"/>
    <dgm:cxn modelId="{62578984-5031-4D7D-9AC6-32E0C6BF8676}" type="presParOf" srcId="{256231B3-97B9-42C9-9EA2-F45EA0F9FB60}" destId="{545EE090-E11D-4E85-A40D-A247F83A3DA7}" srcOrd="9" destOrd="0" presId="urn:microsoft.com/office/officeart/2005/8/layout/process4"/>
    <dgm:cxn modelId="{D28739CE-514A-497D-B1B1-E413268F4D32}" type="presParOf" srcId="{256231B3-97B9-42C9-9EA2-F45EA0F9FB60}" destId="{B7E95885-4B00-41DF-889B-30F84F69E8C5}" srcOrd="10" destOrd="0" presId="urn:microsoft.com/office/officeart/2005/8/layout/process4"/>
    <dgm:cxn modelId="{0A374BF0-6129-4B20-82C8-8180F236A587}" type="presParOf" srcId="{B7E95885-4B00-41DF-889B-30F84F69E8C5}" destId="{E18AD4BF-2344-4B37-88D1-F8B51896E54B}" srcOrd="0" destOrd="0" presId="urn:microsoft.com/office/officeart/2005/8/layout/process4"/>
    <dgm:cxn modelId="{52BD05CA-FAFB-4A5B-A9E7-E3E8DCABF3FE}" type="presParOf" srcId="{256231B3-97B9-42C9-9EA2-F45EA0F9FB60}" destId="{7665A26C-83F4-4A77-8E53-499C974EC1A5}" srcOrd="11" destOrd="0" presId="urn:microsoft.com/office/officeart/2005/8/layout/process4"/>
    <dgm:cxn modelId="{EAF345B7-7B4D-49EA-AE5B-5E4FF91B466F}" type="presParOf" srcId="{256231B3-97B9-42C9-9EA2-F45EA0F9FB60}" destId="{43F4D0F1-1BB6-40D9-B05B-338C705C39B4}" srcOrd="12" destOrd="0" presId="urn:microsoft.com/office/officeart/2005/8/layout/process4"/>
    <dgm:cxn modelId="{0A51521B-7AB0-4B8A-B3DE-F32840DDAA13}" type="presParOf" srcId="{43F4D0F1-1BB6-40D9-B05B-338C705C39B4}" destId="{D8BCCBA8-BF6A-41E1-93CB-136054966FC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1D7900-6A26-4A02-8A85-8634125B5A3B}" type="doc">
      <dgm:prSet loTypeId="urn:microsoft.com/office/officeart/2005/8/layout/venn1" loCatId="relationship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/>
        </a:p>
      </dgm:t>
    </dgm:pt>
    <dgm:pt modelId="{E2C55F01-FCA6-4C97-8DC1-CB2ECF1184CB}" type="parTrans" cxnId="{035C7DEE-F0D1-444F-B077-893ABB140B49}">
      <dgm:prSet/>
      <dgm:spPr/>
      <dgm:t>
        <a:bodyPr/>
        <a:lstStyle/>
        <a:p>
          <a:endParaRPr lang="en-NZ" b="1"/>
        </a:p>
      </dgm:t>
    </dgm:pt>
    <dgm:pt modelId="{B804D8DB-DA56-4C85-B83E-560332C5765D}">
      <dgm:prSet phldrT="[Text]" custT="1"/>
      <dgm:spPr/>
      <dgm:t>
        <a:bodyPr>
          <a:noAutofit/>
        </a:bodyPr>
        <a:lstStyle/>
        <a:p>
          <a:pPr rtl="0"/>
          <a:r>
            <a:rPr lang="tr" sz="2600" b="1" i="0" u="none" strike="noStrike" dirty="0">
              <a:latin typeface="Calibri"/>
            </a:rPr>
            <a:t>Gözle Görülebilir Kurumsal Gelişim</a:t>
          </a:r>
          <a:endParaRPr lang="en-NZ" b="1" dirty="0"/>
        </a:p>
      </dgm:t>
    </dgm:pt>
    <dgm:pt modelId="{78630439-885C-4318-B5BF-DCC893473D98}" type="sibTrans" cxnId="{035C7DEE-F0D1-444F-B077-893ABB140B49}">
      <dgm:prSet/>
      <dgm:spPr/>
      <dgm:t>
        <a:bodyPr/>
        <a:lstStyle/>
        <a:p>
          <a:endParaRPr lang="en-NZ" b="1"/>
        </a:p>
      </dgm:t>
    </dgm:pt>
    <dgm:pt modelId="{4C894CF7-958F-4756-AF2C-F75DD82D8A31}" type="parTrans" cxnId="{40BCD99A-C819-4BB9-B492-6C6F6CA5EFA9}">
      <dgm:prSet/>
      <dgm:spPr/>
      <dgm:t>
        <a:bodyPr/>
        <a:lstStyle/>
        <a:p>
          <a:endParaRPr lang="en-NZ" b="1"/>
        </a:p>
      </dgm:t>
    </dgm:pt>
    <dgm:pt modelId="{79CA9A3A-6B56-484E-B222-CBF5D3806EBA}">
      <dgm:prSet phldrT="[Text]" custT="1"/>
      <dgm:spPr/>
      <dgm:t>
        <a:bodyPr>
          <a:noAutofit/>
        </a:bodyPr>
        <a:lstStyle/>
        <a:p>
          <a:pPr rtl="0"/>
          <a:r>
            <a:rPr lang="tr" sz="2600" b="1" i="0" u="none" strike="noStrike" dirty="0">
              <a:latin typeface="Calibri"/>
            </a:rPr>
            <a:t>Sahiplenme ve Sürdürülebilirlik</a:t>
          </a:r>
        </a:p>
      </dgm:t>
    </dgm:pt>
    <dgm:pt modelId="{334C82D0-2FFD-4079-8C08-C7510FCA81B5}" type="sibTrans" cxnId="{40BCD99A-C819-4BB9-B492-6C6F6CA5EFA9}">
      <dgm:prSet/>
      <dgm:spPr/>
      <dgm:t>
        <a:bodyPr/>
        <a:lstStyle/>
        <a:p>
          <a:endParaRPr lang="en-NZ" b="1"/>
        </a:p>
      </dgm:t>
    </dgm:pt>
    <dgm:pt modelId="{349E957B-DA72-4418-A4BD-E60F8C7C005C}" type="parTrans" cxnId="{AB9124A5-6F7F-436B-926A-AFB15DD6D58B}">
      <dgm:prSet/>
      <dgm:spPr/>
      <dgm:t>
        <a:bodyPr/>
        <a:lstStyle/>
        <a:p>
          <a:endParaRPr lang="en-NZ"/>
        </a:p>
      </dgm:t>
    </dgm:pt>
    <dgm:pt modelId="{B80E81E4-CDC3-41D2-A558-C179E32FF5A5}">
      <dgm:prSet phldrT="[Text]" custT="1"/>
      <dgm:spPr/>
      <dgm:t>
        <a:bodyPr>
          <a:noAutofit/>
        </a:bodyPr>
        <a:lstStyle/>
        <a:p>
          <a:pPr rtl="0"/>
          <a:r>
            <a:rPr lang="tr" sz="2600" b="1" i="0" u="none" strike="noStrike" dirty="0">
              <a:latin typeface="Calibri"/>
            </a:rPr>
            <a:t>Yeni fikirlerin pilot bazda uygulanması</a:t>
          </a:r>
        </a:p>
      </dgm:t>
    </dgm:pt>
    <dgm:pt modelId="{9CAF5779-D845-485B-848F-06CBA0413400}" type="sibTrans" cxnId="{AB9124A5-6F7F-436B-926A-AFB15DD6D58B}">
      <dgm:prSet/>
      <dgm:spPr/>
      <dgm:t>
        <a:bodyPr/>
        <a:lstStyle/>
        <a:p>
          <a:endParaRPr lang="en-NZ"/>
        </a:p>
      </dgm:t>
    </dgm:pt>
    <dgm:pt modelId="{8BDCEA0A-903B-4D06-93B1-DFE1E76A35AF}" type="pres">
      <dgm:prSet presAssocID="{F41D7900-6A26-4A02-8A85-8634125B5A3B}" presName="compositeShape" presStyleCnt="0">
        <dgm:presLayoutVars>
          <dgm:chMax val="7"/>
          <dgm:dir/>
          <dgm:resizeHandles val="exact"/>
        </dgm:presLayoutVars>
      </dgm:prSet>
      <dgm:spPr/>
    </dgm:pt>
    <dgm:pt modelId="{97DFC340-C78E-4F2D-9463-F524A212A427}" type="pres">
      <dgm:prSet presAssocID="{B804D8DB-DA56-4C85-B83E-560332C5765D}" presName="circ1" presStyleLbl="vennNode1" presStyleIdx="0" presStyleCnt="3" custScaleX="129590"/>
      <dgm:spPr/>
    </dgm:pt>
    <dgm:pt modelId="{03A1CA49-F4C1-41B0-9F9E-83BBC9F38AFE}" type="pres">
      <dgm:prSet presAssocID="{B804D8DB-DA56-4C85-B83E-560332C5765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4DD9283-A494-43AE-95D7-8395E3E639B0}" type="pres">
      <dgm:prSet presAssocID="{79CA9A3A-6B56-484E-B222-CBF5D3806EBA}" presName="circ2" presStyleLbl="vennNode1" presStyleIdx="1" presStyleCnt="3" custScaleX="133681"/>
      <dgm:spPr/>
    </dgm:pt>
    <dgm:pt modelId="{062FAA3A-831D-4111-A32F-7E94EBDBF44F}" type="pres">
      <dgm:prSet presAssocID="{79CA9A3A-6B56-484E-B222-CBF5D3806E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BAC3DAE-3ED1-4B42-AA51-8164128394F1}" type="pres">
      <dgm:prSet presAssocID="{B80E81E4-CDC3-41D2-A558-C179E32FF5A5}" presName="circ3" presStyleLbl="vennNode1" presStyleIdx="2" presStyleCnt="3" custScaleX="127524"/>
      <dgm:spPr/>
    </dgm:pt>
    <dgm:pt modelId="{50A5195F-FDDE-4D9A-8A95-10B475225C00}" type="pres">
      <dgm:prSet presAssocID="{B80E81E4-CDC3-41D2-A558-C179E32FF5A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F079D3D-0112-49B8-9CEF-A53D6000C97A}" type="presOf" srcId="{B80E81E4-CDC3-41D2-A558-C179E32FF5A5}" destId="{50A5195F-FDDE-4D9A-8A95-10B475225C00}" srcOrd="1" destOrd="0" presId="urn:microsoft.com/office/officeart/2005/8/layout/venn1"/>
    <dgm:cxn modelId="{9DE6245D-BC65-4D5D-A072-390221D600E6}" type="presOf" srcId="{B80E81E4-CDC3-41D2-A558-C179E32FF5A5}" destId="{4BAC3DAE-3ED1-4B42-AA51-8164128394F1}" srcOrd="0" destOrd="0" presId="urn:microsoft.com/office/officeart/2005/8/layout/venn1"/>
    <dgm:cxn modelId="{AD7F3E6A-4E1F-4B94-8DF1-FA200244239B}" type="presOf" srcId="{B804D8DB-DA56-4C85-B83E-560332C5765D}" destId="{03A1CA49-F4C1-41B0-9F9E-83BBC9F38AFE}" srcOrd="1" destOrd="0" presId="urn:microsoft.com/office/officeart/2005/8/layout/venn1"/>
    <dgm:cxn modelId="{40BCD99A-C819-4BB9-B492-6C6F6CA5EFA9}" srcId="{F41D7900-6A26-4A02-8A85-8634125B5A3B}" destId="{79CA9A3A-6B56-484E-B222-CBF5D3806EBA}" srcOrd="1" destOrd="0" parTransId="{4C894CF7-958F-4756-AF2C-F75DD82D8A31}" sibTransId="{334C82D0-2FFD-4079-8C08-C7510FCA81B5}"/>
    <dgm:cxn modelId="{AB9124A5-6F7F-436B-926A-AFB15DD6D58B}" srcId="{F41D7900-6A26-4A02-8A85-8634125B5A3B}" destId="{B80E81E4-CDC3-41D2-A558-C179E32FF5A5}" srcOrd="2" destOrd="0" parTransId="{349E957B-DA72-4418-A4BD-E60F8C7C005C}" sibTransId="{9CAF5779-D845-485B-848F-06CBA0413400}"/>
    <dgm:cxn modelId="{756AEAA9-3A83-492D-B138-138DB0F82672}" type="presOf" srcId="{79CA9A3A-6B56-484E-B222-CBF5D3806EBA}" destId="{64DD9283-A494-43AE-95D7-8395E3E639B0}" srcOrd="0" destOrd="0" presId="urn:microsoft.com/office/officeart/2005/8/layout/venn1"/>
    <dgm:cxn modelId="{C1A251C4-C520-4C27-9AF1-F67B6357E3D3}" type="presOf" srcId="{79CA9A3A-6B56-484E-B222-CBF5D3806EBA}" destId="{062FAA3A-831D-4111-A32F-7E94EBDBF44F}" srcOrd="1" destOrd="0" presId="urn:microsoft.com/office/officeart/2005/8/layout/venn1"/>
    <dgm:cxn modelId="{D14545CE-50F0-4938-A4EB-1B28686698A8}" type="presOf" srcId="{B804D8DB-DA56-4C85-B83E-560332C5765D}" destId="{97DFC340-C78E-4F2D-9463-F524A212A427}" srcOrd="0" destOrd="0" presId="urn:microsoft.com/office/officeart/2005/8/layout/venn1"/>
    <dgm:cxn modelId="{035C7DEE-F0D1-444F-B077-893ABB140B49}" srcId="{F41D7900-6A26-4A02-8A85-8634125B5A3B}" destId="{B804D8DB-DA56-4C85-B83E-560332C5765D}" srcOrd="0" destOrd="0" parTransId="{E2C55F01-FCA6-4C97-8DC1-CB2ECF1184CB}" sibTransId="{78630439-885C-4318-B5BF-DCC893473D98}"/>
    <dgm:cxn modelId="{F0D789FD-9EA3-4CA0-885E-445C31BC1737}" type="presOf" srcId="{F41D7900-6A26-4A02-8A85-8634125B5A3B}" destId="{8BDCEA0A-903B-4D06-93B1-DFE1E76A35AF}" srcOrd="0" destOrd="0" presId="urn:microsoft.com/office/officeart/2005/8/layout/venn1"/>
    <dgm:cxn modelId="{4D3E4F4A-2AF4-4BD8-8861-44DC9D27888F}" type="presParOf" srcId="{8BDCEA0A-903B-4D06-93B1-DFE1E76A35AF}" destId="{97DFC340-C78E-4F2D-9463-F524A212A427}" srcOrd="0" destOrd="0" presId="urn:microsoft.com/office/officeart/2005/8/layout/venn1"/>
    <dgm:cxn modelId="{69890B19-CBBF-4B93-8CA1-4B4AB34D815E}" type="presParOf" srcId="{8BDCEA0A-903B-4D06-93B1-DFE1E76A35AF}" destId="{03A1CA49-F4C1-41B0-9F9E-83BBC9F38AFE}" srcOrd="1" destOrd="0" presId="urn:microsoft.com/office/officeart/2005/8/layout/venn1"/>
    <dgm:cxn modelId="{A2ADFFE8-EECF-4914-9A1A-2903678A6C37}" type="presParOf" srcId="{8BDCEA0A-903B-4D06-93B1-DFE1E76A35AF}" destId="{64DD9283-A494-43AE-95D7-8395E3E639B0}" srcOrd="2" destOrd="0" presId="urn:microsoft.com/office/officeart/2005/8/layout/venn1"/>
    <dgm:cxn modelId="{8357423C-DDCD-4455-8FF0-1AC9CFE5714F}" type="presParOf" srcId="{8BDCEA0A-903B-4D06-93B1-DFE1E76A35AF}" destId="{062FAA3A-831D-4111-A32F-7E94EBDBF44F}" srcOrd="3" destOrd="0" presId="urn:microsoft.com/office/officeart/2005/8/layout/venn1"/>
    <dgm:cxn modelId="{3F7A0DA8-0DAC-4264-AB3E-67FB930B9ABD}" type="presParOf" srcId="{8BDCEA0A-903B-4D06-93B1-DFE1E76A35AF}" destId="{4BAC3DAE-3ED1-4B42-AA51-8164128394F1}" srcOrd="4" destOrd="0" presId="urn:microsoft.com/office/officeart/2005/8/layout/venn1"/>
    <dgm:cxn modelId="{2A37A32E-8420-46B6-86E5-249CB9B9E014}" type="presParOf" srcId="{8BDCEA0A-903B-4D06-93B1-DFE1E76A35AF}" destId="{50A5195F-FDDE-4D9A-8A95-10B475225C0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76F0D-3BD5-4F5A-8C96-A76DAF87AB80}">
      <dsp:nvSpPr>
        <dsp:cNvPr id="0" name=""/>
        <dsp:cNvSpPr/>
      </dsp:nvSpPr>
      <dsp:spPr>
        <a:xfrm>
          <a:off x="0" y="541347"/>
          <a:ext cx="9424324" cy="145888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chemeClr val="tx1"/>
              </a:solidFill>
            </a:rPr>
            <a:t>TUYEP, Türkiye'nin ilgili alanlarda AB müktesebatına uyum sağlama ve MYK ile sistemlerini AB modeline yakınlaştırma çabalarını desteklemek amacıyla Türkiye Cumhuriyeti ve Avrupa Birliği Katılım Öncesi Aracı-II (IPA-II) tarafından finanse edilmektedir.</a:t>
          </a:r>
        </a:p>
      </dsp:txBody>
      <dsp:txXfrm>
        <a:off x="42729" y="584076"/>
        <a:ext cx="9338866" cy="13734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CC648-CF91-42A9-92A7-7AF551CBC748}">
      <dsp:nvSpPr>
        <dsp:cNvPr id="0" name=""/>
        <dsp:cNvSpPr/>
      </dsp:nvSpPr>
      <dsp:spPr>
        <a:xfrm>
          <a:off x="1129331" y="211"/>
          <a:ext cx="5674317" cy="515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400" b="1" kern="1200" dirty="0"/>
        </a:p>
      </dsp:txBody>
      <dsp:txXfrm>
        <a:off x="1129331" y="211"/>
        <a:ext cx="5674317" cy="515847"/>
      </dsp:txXfrm>
    </dsp:sp>
    <dsp:sp modelId="{D6A3CCEB-0D63-4429-BD0E-5B24EDA2CCD0}">
      <dsp:nvSpPr>
        <dsp:cNvPr id="0" name=""/>
        <dsp:cNvSpPr/>
      </dsp:nvSpPr>
      <dsp:spPr>
        <a:xfrm>
          <a:off x="1129331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8F1CD-3CCB-45D2-9AC2-3615279948E4}">
      <dsp:nvSpPr>
        <dsp:cNvPr id="0" name=""/>
        <dsp:cNvSpPr/>
      </dsp:nvSpPr>
      <dsp:spPr>
        <a:xfrm>
          <a:off x="1926888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7464"/>
            <a:satOff val="-313"/>
            <a:lumOff val="1329"/>
            <a:alphaOff val="0"/>
          </a:schemeClr>
        </a:solidFill>
        <a:ln w="25400" cap="flat" cmpd="sng" algn="ctr">
          <a:solidFill>
            <a:schemeClr val="accent1">
              <a:shade val="80000"/>
              <a:hueOff val="17464"/>
              <a:satOff val="-313"/>
              <a:lumOff val="13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4ADCA-36C7-4274-9B00-4842E01074FE}">
      <dsp:nvSpPr>
        <dsp:cNvPr id="0" name=""/>
        <dsp:cNvSpPr/>
      </dsp:nvSpPr>
      <dsp:spPr>
        <a:xfrm>
          <a:off x="2725076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34928"/>
            <a:satOff val="-626"/>
            <a:lumOff val="2659"/>
            <a:alphaOff val="0"/>
          </a:schemeClr>
        </a:solidFill>
        <a:ln w="25400" cap="flat" cmpd="sng" algn="ctr">
          <a:solidFill>
            <a:schemeClr val="accent1">
              <a:shade val="80000"/>
              <a:hueOff val="34928"/>
              <a:satOff val="-626"/>
              <a:lumOff val="26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F8A0E-DEC6-48D8-9AFA-B9E218A82584}">
      <dsp:nvSpPr>
        <dsp:cNvPr id="0" name=""/>
        <dsp:cNvSpPr/>
      </dsp:nvSpPr>
      <dsp:spPr>
        <a:xfrm>
          <a:off x="3522633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52392"/>
            <a:satOff val="-938"/>
            <a:lumOff val="3988"/>
            <a:alphaOff val="0"/>
          </a:schemeClr>
        </a:solidFill>
        <a:ln w="25400" cap="flat" cmpd="sng" algn="ctr">
          <a:solidFill>
            <a:schemeClr val="accent1">
              <a:shade val="80000"/>
              <a:hueOff val="52392"/>
              <a:satOff val="-938"/>
              <a:lumOff val="39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A1D2B-5B92-4C59-A576-B65B00524865}">
      <dsp:nvSpPr>
        <dsp:cNvPr id="0" name=""/>
        <dsp:cNvSpPr/>
      </dsp:nvSpPr>
      <dsp:spPr>
        <a:xfrm>
          <a:off x="4320820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69857"/>
            <a:satOff val="-1251"/>
            <a:lumOff val="5317"/>
            <a:alphaOff val="0"/>
          </a:schemeClr>
        </a:solidFill>
        <a:ln w="25400" cap="flat" cmpd="sng" algn="ctr">
          <a:solidFill>
            <a:schemeClr val="accent1">
              <a:shade val="80000"/>
              <a:hueOff val="69857"/>
              <a:satOff val="-1251"/>
              <a:lumOff val="5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732BCC-7A8F-4782-89CF-E26CDDA5F04D}">
      <dsp:nvSpPr>
        <dsp:cNvPr id="0" name=""/>
        <dsp:cNvSpPr/>
      </dsp:nvSpPr>
      <dsp:spPr>
        <a:xfrm>
          <a:off x="5118377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87321"/>
            <a:satOff val="-1564"/>
            <a:lumOff val="6646"/>
            <a:alphaOff val="0"/>
          </a:schemeClr>
        </a:solidFill>
        <a:ln w="25400" cap="flat" cmpd="sng" algn="ctr">
          <a:solidFill>
            <a:schemeClr val="accent1">
              <a:shade val="80000"/>
              <a:hueOff val="87321"/>
              <a:satOff val="-1564"/>
              <a:lumOff val="6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597EB-49B7-419A-BBFE-8D007DB38BAB}">
      <dsp:nvSpPr>
        <dsp:cNvPr id="0" name=""/>
        <dsp:cNvSpPr/>
      </dsp:nvSpPr>
      <dsp:spPr>
        <a:xfrm>
          <a:off x="5916564" y="516058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04785"/>
            <a:satOff val="-1877"/>
            <a:lumOff val="7976"/>
            <a:alphaOff val="0"/>
          </a:schemeClr>
        </a:solidFill>
        <a:ln w="25400" cap="flat" cmpd="sng" algn="ctr">
          <a:solidFill>
            <a:schemeClr val="accent1">
              <a:shade val="80000"/>
              <a:hueOff val="104785"/>
              <a:satOff val="-1877"/>
              <a:lumOff val="79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912A2-0A22-46D7-ADED-330819903D59}">
      <dsp:nvSpPr>
        <dsp:cNvPr id="0" name=""/>
        <dsp:cNvSpPr/>
      </dsp:nvSpPr>
      <dsp:spPr>
        <a:xfrm>
          <a:off x="1129331" y="621138"/>
          <a:ext cx="5748083" cy="8406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MYK ve ilgili paydaşların kurumsal kapasitesinin güçlendirmek.</a:t>
          </a:r>
        </a:p>
      </dsp:txBody>
      <dsp:txXfrm>
        <a:off x="1129331" y="621138"/>
        <a:ext cx="5748083" cy="840639"/>
      </dsp:txXfrm>
    </dsp:sp>
    <dsp:sp modelId="{B30BADBF-08E8-4B9A-A97F-93BFEF30D243}">
      <dsp:nvSpPr>
        <dsp:cNvPr id="0" name=""/>
        <dsp:cNvSpPr/>
      </dsp:nvSpPr>
      <dsp:spPr>
        <a:xfrm>
          <a:off x="1129331" y="1639837"/>
          <a:ext cx="5674317" cy="515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300" kern="1200" dirty="0"/>
        </a:p>
      </dsp:txBody>
      <dsp:txXfrm>
        <a:off x="1129331" y="1639837"/>
        <a:ext cx="5674317" cy="515847"/>
      </dsp:txXfrm>
    </dsp:sp>
    <dsp:sp modelId="{100D1F39-76D8-4BB0-BE77-2017CC280166}">
      <dsp:nvSpPr>
        <dsp:cNvPr id="0" name=""/>
        <dsp:cNvSpPr/>
      </dsp:nvSpPr>
      <dsp:spPr>
        <a:xfrm>
          <a:off x="1129331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22249"/>
            <a:satOff val="-2190"/>
            <a:lumOff val="9305"/>
            <a:alphaOff val="0"/>
          </a:schemeClr>
        </a:solidFill>
        <a:ln w="25400" cap="flat" cmpd="sng" algn="ctr">
          <a:solidFill>
            <a:schemeClr val="accent1">
              <a:shade val="80000"/>
              <a:hueOff val="122249"/>
              <a:satOff val="-2190"/>
              <a:lumOff val="93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018E2-CC41-43CF-A07A-3267A1DECAF7}">
      <dsp:nvSpPr>
        <dsp:cNvPr id="0" name=""/>
        <dsp:cNvSpPr/>
      </dsp:nvSpPr>
      <dsp:spPr>
        <a:xfrm>
          <a:off x="1926888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39713"/>
            <a:satOff val="-2502"/>
            <a:lumOff val="10634"/>
            <a:alphaOff val="0"/>
          </a:schemeClr>
        </a:solidFill>
        <a:ln w="25400" cap="flat" cmpd="sng" algn="ctr">
          <a:solidFill>
            <a:schemeClr val="accent1">
              <a:shade val="80000"/>
              <a:hueOff val="139713"/>
              <a:satOff val="-2502"/>
              <a:lumOff val="106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E4B0C-0BFD-4A07-8F98-E760FC02DEEF}">
      <dsp:nvSpPr>
        <dsp:cNvPr id="0" name=""/>
        <dsp:cNvSpPr/>
      </dsp:nvSpPr>
      <dsp:spPr>
        <a:xfrm>
          <a:off x="2725076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57177"/>
            <a:satOff val="-2815"/>
            <a:lumOff val="11963"/>
            <a:alphaOff val="0"/>
          </a:schemeClr>
        </a:solidFill>
        <a:ln w="25400" cap="flat" cmpd="sng" algn="ctr">
          <a:solidFill>
            <a:schemeClr val="accent1">
              <a:shade val="80000"/>
              <a:hueOff val="157177"/>
              <a:satOff val="-2815"/>
              <a:lumOff val="119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C952D-0409-42CF-B9F9-FE6C8031800D}">
      <dsp:nvSpPr>
        <dsp:cNvPr id="0" name=""/>
        <dsp:cNvSpPr/>
      </dsp:nvSpPr>
      <dsp:spPr>
        <a:xfrm>
          <a:off x="3522633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25400" cap="flat" cmpd="sng" algn="ctr">
          <a:solidFill>
            <a:schemeClr val="accent1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EEBF7-EE91-436B-B26B-9DBF0047294C}">
      <dsp:nvSpPr>
        <dsp:cNvPr id="0" name=""/>
        <dsp:cNvSpPr/>
      </dsp:nvSpPr>
      <dsp:spPr>
        <a:xfrm>
          <a:off x="4320820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192106"/>
            <a:satOff val="-3441"/>
            <a:lumOff val="14622"/>
            <a:alphaOff val="0"/>
          </a:schemeClr>
        </a:solidFill>
        <a:ln w="25400" cap="flat" cmpd="sng" algn="ctr">
          <a:solidFill>
            <a:schemeClr val="accent1">
              <a:shade val="80000"/>
              <a:hueOff val="192106"/>
              <a:satOff val="-3441"/>
              <a:lumOff val="146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A9E5C-1EBF-42E2-AB0C-97235FD5FE0B}">
      <dsp:nvSpPr>
        <dsp:cNvPr id="0" name=""/>
        <dsp:cNvSpPr/>
      </dsp:nvSpPr>
      <dsp:spPr>
        <a:xfrm>
          <a:off x="5118377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09570"/>
            <a:satOff val="-3754"/>
            <a:lumOff val="15951"/>
            <a:alphaOff val="0"/>
          </a:schemeClr>
        </a:solidFill>
        <a:ln w="25400" cap="flat" cmpd="sng" algn="ctr">
          <a:solidFill>
            <a:schemeClr val="accent1">
              <a:shade val="80000"/>
              <a:hueOff val="209570"/>
              <a:satOff val="-3754"/>
              <a:lumOff val="15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8DF7C-C8A8-47D5-8989-187C7741B6DA}">
      <dsp:nvSpPr>
        <dsp:cNvPr id="0" name=""/>
        <dsp:cNvSpPr/>
      </dsp:nvSpPr>
      <dsp:spPr>
        <a:xfrm>
          <a:off x="5916564" y="2155684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27034"/>
            <a:satOff val="-4066"/>
            <a:lumOff val="17280"/>
            <a:alphaOff val="0"/>
          </a:schemeClr>
        </a:solidFill>
        <a:ln w="25400" cap="flat" cmpd="sng" algn="ctr">
          <a:solidFill>
            <a:schemeClr val="accent1">
              <a:shade val="80000"/>
              <a:hueOff val="227034"/>
              <a:satOff val="-4066"/>
              <a:lumOff val="172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C1E6E-4E9F-40AC-9FDF-CE756D2364A4}">
      <dsp:nvSpPr>
        <dsp:cNvPr id="0" name=""/>
        <dsp:cNvSpPr/>
      </dsp:nvSpPr>
      <dsp:spPr>
        <a:xfrm>
          <a:off x="1129331" y="2260764"/>
          <a:ext cx="5748083" cy="8406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Ulusal Mesleki Yeterlilik Sistemini güçlendirmek.</a:t>
          </a:r>
        </a:p>
      </dsp:txBody>
      <dsp:txXfrm>
        <a:off x="1129331" y="2260764"/>
        <a:ext cx="5748083" cy="840639"/>
      </dsp:txXfrm>
    </dsp:sp>
    <dsp:sp modelId="{4D063251-5108-4C86-8264-1B2AAB8FEF37}">
      <dsp:nvSpPr>
        <dsp:cNvPr id="0" name=""/>
        <dsp:cNvSpPr/>
      </dsp:nvSpPr>
      <dsp:spPr>
        <a:xfrm>
          <a:off x="1129331" y="3279462"/>
          <a:ext cx="5674317" cy="515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300" kern="1200" dirty="0"/>
        </a:p>
      </dsp:txBody>
      <dsp:txXfrm>
        <a:off x="1129331" y="3279462"/>
        <a:ext cx="5674317" cy="515847"/>
      </dsp:txXfrm>
    </dsp:sp>
    <dsp:sp modelId="{B9BF7F52-3182-4A11-A0DD-80FDBA26942B}">
      <dsp:nvSpPr>
        <dsp:cNvPr id="0" name=""/>
        <dsp:cNvSpPr/>
      </dsp:nvSpPr>
      <dsp:spPr>
        <a:xfrm>
          <a:off x="1129331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44498"/>
            <a:satOff val="-4379"/>
            <a:lumOff val="18609"/>
            <a:alphaOff val="0"/>
          </a:schemeClr>
        </a:solidFill>
        <a:ln w="25400" cap="flat" cmpd="sng" algn="ctr">
          <a:solidFill>
            <a:schemeClr val="accent1">
              <a:shade val="80000"/>
              <a:hueOff val="244498"/>
              <a:satOff val="-4379"/>
              <a:lumOff val="186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C8411-7DC3-467A-8B5A-0D08AC06F9EB}">
      <dsp:nvSpPr>
        <dsp:cNvPr id="0" name=""/>
        <dsp:cNvSpPr/>
      </dsp:nvSpPr>
      <dsp:spPr>
        <a:xfrm>
          <a:off x="1926888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61962"/>
            <a:satOff val="-4692"/>
            <a:lumOff val="19939"/>
            <a:alphaOff val="0"/>
          </a:schemeClr>
        </a:solidFill>
        <a:ln w="25400" cap="flat" cmpd="sng" algn="ctr">
          <a:solidFill>
            <a:schemeClr val="accent1">
              <a:shade val="80000"/>
              <a:hueOff val="261962"/>
              <a:satOff val="-4692"/>
              <a:lumOff val="19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43B94-3B49-4E7A-9A98-11A1A6B48B60}">
      <dsp:nvSpPr>
        <dsp:cNvPr id="0" name=""/>
        <dsp:cNvSpPr/>
      </dsp:nvSpPr>
      <dsp:spPr>
        <a:xfrm>
          <a:off x="2725076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79426"/>
            <a:satOff val="-5005"/>
            <a:lumOff val="21268"/>
            <a:alphaOff val="0"/>
          </a:schemeClr>
        </a:solidFill>
        <a:ln w="25400" cap="flat" cmpd="sng" algn="ctr">
          <a:solidFill>
            <a:schemeClr val="accent1">
              <a:shade val="80000"/>
              <a:hueOff val="279426"/>
              <a:satOff val="-5005"/>
              <a:lumOff val="21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A1986-1E25-4820-8BF1-4F22631F6BC3}">
      <dsp:nvSpPr>
        <dsp:cNvPr id="0" name=""/>
        <dsp:cNvSpPr/>
      </dsp:nvSpPr>
      <dsp:spPr>
        <a:xfrm>
          <a:off x="3522633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296890"/>
            <a:satOff val="-5318"/>
            <a:lumOff val="22597"/>
            <a:alphaOff val="0"/>
          </a:schemeClr>
        </a:solidFill>
        <a:ln w="25400" cap="flat" cmpd="sng" algn="ctr">
          <a:solidFill>
            <a:schemeClr val="accent1">
              <a:shade val="80000"/>
              <a:hueOff val="296890"/>
              <a:satOff val="-5318"/>
              <a:lumOff val="225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075B9-6127-4775-B7D4-754AD86C7DBB}">
      <dsp:nvSpPr>
        <dsp:cNvPr id="0" name=""/>
        <dsp:cNvSpPr/>
      </dsp:nvSpPr>
      <dsp:spPr>
        <a:xfrm>
          <a:off x="4320820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314355"/>
            <a:satOff val="-5630"/>
            <a:lumOff val="23926"/>
            <a:alphaOff val="0"/>
          </a:schemeClr>
        </a:solidFill>
        <a:ln w="25400" cap="flat" cmpd="sng" algn="ctr">
          <a:solidFill>
            <a:schemeClr val="accent1">
              <a:shade val="80000"/>
              <a:hueOff val="314355"/>
              <a:satOff val="-5630"/>
              <a:lumOff val="23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BE89E-640B-47D6-9218-74F4398B4D50}">
      <dsp:nvSpPr>
        <dsp:cNvPr id="0" name=""/>
        <dsp:cNvSpPr/>
      </dsp:nvSpPr>
      <dsp:spPr>
        <a:xfrm>
          <a:off x="5118377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331819"/>
            <a:satOff val="-5943"/>
            <a:lumOff val="25256"/>
            <a:alphaOff val="0"/>
          </a:schemeClr>
        </a:solidFill>
        <a:ln w="25400" cap="flat" cmpd="sng" algn="ctr">
          <a:solidFill>
            <a:schemeClr val="accent1">
              <a:shade val="80000"/>
              <a:hueOff val="331819"/>
              <a:satOff val="-5943"/>
              <a:lumOff val="252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3CEF1-0B72-48B6-A805-CD8CC824C43A}">
      <dsp:nvSpPr>
        <dsp:cNvPr id="0" name=""/>
        <dsp:cNvSpPr/>
      </dsp:nvSpPr>
      <dsp:spPr>
        <a:xfrm>
          <a:off x="5916564" y="3795309"/>
          <a:ext cx="1327790" cy="1050799"/>
        </a:xfrm>
        <a:prstGeom prst="chevron">
          <a:avLst>
            <a:gd name="adj" fmla="val 70610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254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930BF-7EEC-45A8-A3BA-B0EDB91437E0}">
      <dsp:nvSpPr>
        <dsp:cNvPr id="0" name=""/>
        <dsp:cNvSpPr/>
      </dsp:nvSpPr>
      <dsp:spPr>
        <a:xfrm>
          <a:off x="1129331" y="3900389"/>
          <a:ext cx="5748083" cy="8406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Türkiye Yeterlilikler Çerçevesinin uygulanmasını geliştirmek.</a:t>
          </a:r>
        </a:p>
      </dsp:txBody>
      <dsp:txXfrm>
        <a:off x="1129331" y="3900389"/>
        <a:ext cx="5748083" cy="840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731BC-8B17-46D5-900B-826861CA8248}">
      <dsp:nvSpPr>
        <dsp:cNvPr id="0" name=""/>
        <dsp:cNvSpPr/>
      </dsp:nvSpPr>
      <dsp:spPr>
        <a:xfrm>
          <a:off x="-5619054" y="-860192"/>
          <a:ext cx="6690107" cy="6690107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D216C-F3EB-4B43-9950-9674D3D75DB3}">
      <dsp:nvSpPr>
        <dsp:cNvPr id="0" name=""/>
        <dsp:cNvSpPr/>
      </dsp:nvSpPr>
      <dsp:spPr>
        <a:xfrm>
          <a:off x="399153" y="261705"/>
          <a:ext cx="8764485" cy="5232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chemeClr val="tx1"/>
              </a:solidFill>
            </a:rPr>
            <a:t>MYK personeli</a:t>
          </a:r>
        </a:p>
      </dsp:txBody>
      <dsp:txXfrm>
        <a:off x="399153" y="261705"/>
        <a:ext cx="8764485" cy="523212"/>
      </dsp:txXfrm>
    </dsp:sp>
    <dsp:sp modelId="{65572193-3B45-4CE2-9F3A-F814EDC7B093}">
      <dsp:nvSpPr>
        <dsp:cNvPr id="0" name=""/>
        <dsp:cNvSpPr/>
      </dsp:nvSpPr>
      <dsp:spPr>
        <a:xfrm>
          <a:off x="72145" y="196304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5A0D7-0F11-47E4-967F-79F5DA6C9503}">
      <dsp:nvSpPr>
        <dsp:cNvPr id="0" name=""/>
        <dsp:cNvSpPr/>
      </dsp:nvSpPr>
      <dsp:spPr>
        <a:xfrm>
          <a:off x="829531" y="1046424"/>
          <a:ext cx="8334107" cy="523212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chemeClr val="tx1"/>
              </a:solidFill>
            </a:rPr>
            <a:t>MYK Sektör Komiteleri Üyeleri</a:t>
          </a:r>
        </a:p>
      </dsp:txBody>
      <dsp:txXfrm>
        <a:off x="829531" y="1046424"/>
        <a:ext cx="8334107" cy="523212"/>
      </dsp:txXfrm>
    </dsp:sp>
    <dsp:sp modelId="{40B390B7-52C8-40FA-8333-3C6228AF9718}">
      <dsp:nvSpPr>
        <dsp:cNvPr id="0" name=""/>
        <dsp:cNvSpPr/>
      </dsp:nvSpPr>
      <dsp:spPr>
        <a:xfrm>
          <a:off x="502523" y="981023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1F9A5-0B34-4168-AF14-DC24FFD29EB0}">
      <dsp:nvSpPr>
        <dsp:cNvPr id="0" name=""/>
        <dsp:cNvSpPr/>
      </dsp:nvSpPr>
      <dsp:spPr>
        <a:xfrm>
          <a:off x="1026332" y="1831144"/>
          <a:ext cx="8137306" cy="523212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chemeClr val="tx1"/>
              </a:solidFill>
            </a:rPr>
            <a:t>MYK tarafından görevlendirilen, ilgili sektörlerden uzmanlardan oluşan mesleki standart belirleyici kurumlar, yeterlilik geliştiriciler ve teknik çalışma grupları</a:t>
          </a:r>
        </a:p>
      </dsp:txBody>
      <dsp:txXfrm>
        <a:off x="1026332" y="1831144"/>
        <a:ext cx="8137306" cy="523212"/>
      </dsp:txXfrm>
    </dsp:sp>
    <dsp:sp modelId="{2E2D174A-1CED-487D-AA7D-E1210C1428DC}">
      <dsp:nvSpPr>
        <dsp:cNvPr id="0" name=""/>
        <dsp:cNvSpPr/>
      </dsp:nvSpPr>
      <dsp:spPr>
        <a:xfrm>
          <a:off x="699324" y="1765742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871DE-FECB-42AF-A716-B827740CC83C}">
      <dsp:nvSpPr>
        <dsp:cNvPr id="0" name=""/>
        <dsp:cNvSpPr/>
      </dsp:nvSpPr>
      <dsp:spPr>
        <a:xfrm>
          <a:off x="1026332" y="2615366"/>
          <a:ext cx="8137306" cy="523212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chemeClr val="tx1"/>
              </a:solidFill>
            </a:rPr>
            <a:t>MYK Genel Kurul ve Yönetim Kurulu Üyeleri</a:t>
          </a:r>
        </a:p>
      </dsp:txBody>
      <dsp:txXfrm>
        <a:off x="1026332" y="2615366"/>
        <a:ext cx="8137306" cy="523212"/>
      </dsp:txXfrm>
    </dsp:sp>
    <dsp:sp modelId="{BD971D93-022D-40EF-9DF3-1C9D8748ED24}">
      <dsp:nvSpPr>
        <dsp:cNvPr id="0" name=""/>
        <dsp:cNvSpPr/>
      </dsp:nvSpPr>
      <dsp:spPr>
        <a:xfrm>
          <a:off x="699324" y="2549964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A059C-7E96-47BE-9F8B-F4765149EB47}">
      <dsp:nvSpPr>
        <dsp:cNvPr id="0" name=""/>
        <dsp:cNvSpPr/>
      </dsp:nvSpPr>
      <dsp:spPr>
        <a:xfrm>
          <a:off x="829531" y="3400085"/>
          <a:ext cx="8334107" cy="523212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solidFill>
                <a:schemeClr val="tx1"/>
              </a:solidFill>
            </a:rPr>
            <a:t>Kalite güvence prosedürlerinin doğrulanması ve belgelendirilmesinde görev alan personel</a:t>
          </a:r>
        </a:p>
      </dsp:txBody>
      <dsp:txXfrm>
        <a:off x="829531" y="3400085"/>
        <a:ext cx="8334107" cy="523212"/>
      </dsp:txXfrm>
    </dsp:sp>
    <dsp:sp modelId="{B489E94E-9E59-45F5-95EF-2DEDEB2D31C3}">
      <dsp:nvSpPr>
        <dsp:cNvPr id="0" name=""/>
        <dsp:cNvSpPr/>
      </dsp:nvSpPr>
      <dsp:spPr>
        <a:xfrm>
          <a:off x="502523" y="3334684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83CD4-5FDD-4300-8E63-5281D2474216}">
      <dsp:nvSpPr>
        <dsp:cNvPr id="0" name=""/>
        <dsp:cNvSpPr/>
      </dsp:nvSpPr>
      <dsp:spPr>
        <a:xfrm>
          <a:off x="399153" y="4184804"/>
          <a:ext cx="8764485" cy="523212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0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>
              <a:solidFill>
                <a:schemeClr val="tx1"/>
              </a:solidFill>
            </a:rPr>
            <a:t>İşveren ve çalışan dernekleri, meslek kuruluşları ve diğer paydaşlar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399153" y="4184804"/>
        <a:ext cx="8764485" cy="523212"/>
      </dsp:txXfrm>
    </dsp:sp>
    <dsp:sp modelId="{D05C3E4D-1A61-466F-A988-9D711569A392}">
      <dsp:nvSpPr>
        <dsp:cNvPr id="0" name=""/>
        <dsp:cNvSpPr/>
      </dsp:nvSpPr>
      <dsp:spPr>
        <a:xfrm>
          <a:off x="72145" y="4119403"/>
          <a:ext cx="654015" cy="6540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C950B-8621-4BDE-88EE-CDF014A3940C}">
      <dsp:nvSpPr>
        <dsp:cNvPr id="0" name=""/>
        <dsp:cNvSpPr/>
      </dsp:nvSpPr>
      <dsp:spPr>
        <a:xfrm>
          <a:off x="1924310" y="0"/>
          <a:ext cx="4754880" cy="4754880"/>
        </a:xfrm>
        <a:prstGeom prst="triangle">
          <a:avLst/>
        </a:prstGeom>
        <a:solidFill>
          <a:srgbClr val="0B97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3E638-FBD0-44C9-9983-0E66E72707A2}">
      <dsp:nvSpPr>
        <dsp:cNvPr id="0" name=""/>
        <dsp:cNvSpPr/>
      </dsp:nvSpPr>
      <dsp:spPr>
        <a:xfrm>
          <a:off x="4074091" y="558269"/>
          <a:ext cx="3562617" cy="4319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kern="1200" dirty="0"/>
            <a:t>MYK personeline ve ilgili paydaşlara yönelik eğitimler gerçekleştirildi </a:t>
          </a:r>
        </a:p>
      </dsp:txBody>
      <dsp:txXfrm>
        <a:off x="4095177" y="579355"/>
        <a:ext cx="3520445" cy="389782"/>
      </dsp:txXfrm>
    </dsp:sp>
    <dsp:sp modelId="{3DE3D83D-F814-429B-AF8A-5C263BA7AE22}">
      <dsp:nvSpPr>
        <dsp:cNvPr id="0" name=""/>
        <dsp:cNvSpPr/>
      </dsp:nvSpPr>
      <dsp:spPr>
        <a:xfrm>
          <a:off x="4074168" y="1078234"/>
          <a:ext cx="3545835" cy="6430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kern="1200" dirty="0"/>
            <a:t>Bölgesel brifingler,  bilinçlendirme faaliyetleri  ve farkındalık arttırma etkinlikleri gerçekleştirildi</a:t>
          </a:r>
        </a:p>
      </dsp:txBody>
      <dsp:txXfrm>
        <a:off x="4105557" y="1109623"/>
        <a:ext cx="3483057" cy="580224"/>
      </dsp:txXfrm>
    </dsp:sp>
    <dsp:sp modelId="{3CB2D433-24D4-42C8-B8EA-F1B8F6C58D45}">
      <dsp:nvSpPr>
        <dsp:cNvPr id="0" name=""/>
        <dsp:cNvSpPr/>
      </dsp:nvSpPr>
      <dsp:spPr>
        <a:xfrm>
          <a:off x="4062238" y="1832536"/>
          <a:ext cx="3569695" cy="4737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kern="1200" dirty="0"/>
            <a:t>MYK uzman havuzunun kapasitesi artırıldı</a:t>
          </a:r>
        </a:p>
      </dsp:txBody>
      <dsp:txXfrm>
        <a:off x="4085363" y="1855661"/>
        <a:ext cx="3523445" cy="427467"/>
      </dsp:txXfrm>
    </dsp:sp>
    <dsp:sp modelId="{822A5575-569B-441B-BC71-F8E719585A90}">
      <dsp:nvSpPr>
        <dsp:cNvPr id="0" name=""/>
        <dsp:cNvSpPr/>
      </dsp:nvSpPr>
      <dsp:spPr>
        <a:xfrm>
          <a:off x="4082405" y="2327519"/>
          <a:ext cx="3529361" cy="5110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kern="1200" dirty="0" err="1"/>
            <a:t>TYÇ'nin</a:t>
          </a:r>
          <a:r>
            <a:rPr lang="tr-TR" sz="1400" b="0" kern="1200" dirty="0"/>
            <a:t> tam olarak uygulanması sağlandı</a:t>
          </a:r>
        </a:p>
      </dsp:txBody>
      <dsp:txXfrm>
        <a:off x="4107352" y="2352466"/>
        <a:ext cx="3479467" cy="461156"/>
      </dsp:txXfrm>
    </dsp:sp>
    <dsp:sp modelId="{895C1ECA-00BF-4898-909D-290B21337FE1}">
      <dsp:nvSpPr>
        <dsp:cNvPr id="0" name=""/>
        <dsp:cNvSpPr/>
      </dsp:nvSpPr>
      <dsp:spPr>
        <a:xfrm>
          <a:off x="4049149" y="2909667"/>
          <a:ext cx="3579245" cy="4697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kern="1200" dirty="0"/>
            <a:t>Ulusal ve Uluslararası Konferanslar düzenlendi</a:t>
          </a:r>
        </a:p>
      </dsp:txBody>
      <dsp:txXfrm>
        <a:off x="4072083" y="2932601"/>
        <a:ext cx="3533377" cy="423928"/>
      </dsp:txXfrm>
    </dsp:sp>
    <dsp:sp modelId="{8D9FCAA3-75FA-4B0D-94E4-6009D8ACA155}">
      <dsp:nvSpPr>
        <dsp:cNvPr id="0" name=""/>
        <dsp:cNvSpPr/>
      </dsp:nvSpPr>
      <dsp:spPr>
        <a:xfrm>
          <a:off x="4065777" y="3452296"/>
          <a:ext cx="3529361" cy="4402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kern="1200" dirty="0"/>
            <a:t>23 VOC-Test merkezleri kurulmasına ilişkin hibe desteği sağlandı</a:t>
          </a:r>
        </a:p>
      </dsp:txBody>
      <dsp:txXfrm>
        <a:off x="4087270" y="3473789"/>
        <a:ext cx="3486375" cy="397293"/>
      </dsp:txXfrm>
    </dsp:sp>
    <dsp:sp modelId="{B549B038-BF41-4E2A-AE1F-B75472DCC297}">
      <dsp:nvSpPr>
        <dsp:cNvPr id="0" name=""/>
        <dsp:cNvSpPr/>
      </dsp:nvSpPr>
      <dsp:spPr>
        <a:xfrm>
          <a:off x="4040835" y="3958196"/>
          <a:ext cx="3612501" cy="5317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kern="1200" dirty="0"/>
            <a:t>MYK Belgesi alan yaklaşık 113.000 kişinin sınav ücretinin karşılanması sağlandı</a:t>
          </a:r>
        </a:p>
      </dsp:txBody>
      <dsp:txXfrm>
        <a:off x="4066791" y="3984152"/>
        <a:ext cx="3560589" cy="4798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0037E-0129-4788-A773-C44BFD5A9AB8}">
      <dsp:nvSpPr>
        <dsp:cNvPr id="0" name=""/>
        <dsp:cNvSpPr/>
      </dsp:nvSpPr>
      <dsp:spPr>
        <a:xfrm>
          <a:off x="0" y="3967470"/>
          <a:ext cx="4315691" cy="4341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 err="1">
              <a:solidFill>
                <a:schemeClr val="tx1"/>
              </a:solidFill>
            </a:rPr>
            <a:t>Portfolyo</a:t>
          </a:r>
          <a:r>
            <a:rPr lang="tr-TR" sz="1600" b="1" kern="1200" dirty="0">
              <a:solidFill>
                <a:schemeClr val="tx1"/>
              </a:solidFill>
            </a:rPr>
            <a:t> Değerlendirme</a:t>
          </a:r>
        </a:p>
      </dsp:txBody>
      <dsp:txXfrm>
        <a:off x="0" y="3967470"/>
        <a:ext cx="4315691" cy="434158"/>
      </dsp:txXfrm>
    </dsp:sp>
    <dsp:sp modelId="{C5E369D3-8CD0-4726-AE91-ACF80662C66D}">
      <dsp:nvSpPr>
        <dsp:cNvPr id="0" name=""/>
        <dsp:cNvSpPr/>
      </dsp:nvSpPr>
      <dsp:spPr>
        <a:xfrm rot="10800000">
          <a:off x="0" y="3306247"/>
          <a:ext cx="4315691" cy="667735"/>
        </a:xfrm>
        <a:prstGeom prst="upArrowCallou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>
              <a:solidFill>
                <a:schemeClr val="tx1"/>
              </a:solidFill>
            </a:rPr>
            <a:t>Denetim ve Risk Yönetimi 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3306247"/>
        <a:ext cx="4315691" cy="433874"/>
      </dsp:txXfrm>
    </dsp:sp>
    <dsp:sp modelId="{91A19F51-37D7-4B91-AEC4-6A93C340B1FD}">
      <dsp:nvSpPr>
        <dsp:cNvPr id="0" name=""/>
        <dsp:cNvSpPr/>
      </dsp:nvSpPr>
      <dsp:spPr>
        <a:xfrm rot="10800000">
          <a:off x="0" y="2645024"/>
          <a:ext cx="4315691" cy="667735"/>
        </a:xfrm>
        <a:prstGeom prst="upArrowCallou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>
              <a:solidFill>
                <a:schemeClr val="tx1"/>
              </a:solidFill>
            </a:rPr>
            <a:t>Organizasyon Kültürü ve Gelişimi 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2645024"/>
        <a:ext cx="4315691" cy="433874"/>
      </dsp:txXfrm>
    </dsp:sp>
    <dsp:sp modelId="{0A681D2E-07F5-434E-B452-BED67965A56F}">
      <dsp:nvSpPr>
        <dsp:cNvPr id="0" name=""/>
        <dsp:cNvSpPr/>
      </dsp:nvSpPr>
      <dsp:spPr>
        <a:xfrm rot="10800000">
          <a:off x="0" y="1983801"/>
          <a:ext cx="4315691" cy="667735"/>
        </a:xfrm>
        <a:prstGeom prst="upArrowCallou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chemeClr val="tx1"/>
              </a:solidFill>
            </a:rPr>
            <a:t>Medya ve Markalaşma</a:t>
          </a:r>
        </a:p>
      </dsp:txBody>
      <dsp:txXfrm rot="10800000">
        <a:off x="0" y="1983801"/>
        <a:ext cx="4315691" cy="433874"/>
      </dsp:txXfrm>
    </dsp:sp>
    <dsp:sp modelId="{A8C4DAD7-03F3-4F65-B4A1-CCB4E44B3F28}">
      <dsp:nvSpPr>
        <dsp:cNvPr id="0" name=""/>
        <dsp:cNvSpPr/>
      </dsp:nvSpPr>
      <dsp:spPr>
        <a:xfrm rot="10800000">
          <a:off x="0" y="1322579"/>
          <a:ext cx="4315691" cy="667735"/>
        </a:xfrm>
        <a:prstGeom prst="upArrowCallou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chemeClr val="tx1"/>
              </a:solidFill>
            </a:rPr>
            <a:t>Araştırma ve Raporlama </a:t>
          </a:r>
        </a:p>
      </dsp:txBody>
      <dsp:txXfrm rot="10800000">
        <a:off x="0" y="1322579"/>
        <a:ext cx="4315691" cy="433874"/>
      </dsp:txXfrm>
    </dsp:sp>
    <dsp:sp modelId="{31561EFD-F002-4485-A46F-BF1D126F2DDE}">
      <dsp:nvSpPr>
        <dsp:cNvPr id="0" name=""/>
        <dsp:cNvSpPr/>
      </dsp:nvSpPr>
      <dsp:spPr>
        <a:xfrm rot="10800000">
          <a:off x="0" y="661356"/>
          <a:ext cx="4315691" cy="667735"/>
        </a:xfrm>
        <a:prstGeom prst="upArrowCallou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>
              <a:solidFill>
                <a:schemeClr val="tx1"/>
              </a:solidFill>
            </a:rPr>
            <a:t>Yönetim Becerileri 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661356"/>
        <a:ext cx="4315691" cy="433874"/>
      </dsp:txXfrm>
    </dsp:sp>
    <dsp:sp modelId="{D8B4EB8F-98BD-4BB2-9DB1-4F37A0350846}">
      <dsp:nvSpPr>
        <dsp:cNvPr id="0" name=""/>
        <dsp:cNvSpPr/>
      </dsp:nvSpPr>
      <dsp:spPr>
        <a:xfrm rot="10800000">
          <a:off x="0" y="133"/>
          <a:ext cx="4315691" cy="667735"/>
        </a:xfrm>
        <a:prstGeom prst="upArrowCallou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>
              <a:solidFill>
                <a:schemeClr val="tx1"/>
              </a:solidFill>
            </a:rPr>
            <a:t>Etkin İletişim 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133"/>
        <a:ext cx="4315691" cy="4338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6303D-00DE-43F1-914B-B2893AEE66C9}">
      <dsp:nvSpPr>
        <dsp:cNvPr id="0" name=""/>
        <dsp:cNvSpPr/>
      </dsp:nvSpPr>
      <dsp:spPr>
        <a:xfrm>
          <a:off x="0" y="3967471"/>
          <a:ext cx="4289367" cy="4341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 err="1">
              <a:solidFill>
                <a:schemeClr val="tx1"/>
              </a:solidFill>
            </a:rPr>
            <a:t>Microcrdiential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0" y="3967471"/>
        <a:ext cx="4289367" cy="434158"/>
      </dsp:txXfrm>
    </dsp:sp>
    <dsp:sp modelId="{C81DED4B-FAD0-4C76-973F-0F96BFE21D98}">
      <dsp:nvSpPr>
        <dsp:cNvPr id="0" name=""/>
        <dsp:cNvSpPr/>
      </dsp:nvSpPr>
      <dsp:spPr>
        <a:xfrm rot="10800000">
          <a:off x="0" y="3306248"/>
          <a:ext cx="4289367" cy="667735"/>
        </a:xfrm>
        <a:prstGeom prst="upArrowCallou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chemeClr val="tx1"/>
              </a:solidFill>
            </a:rPr>
            <a:t>Çerçevesi Yeşil Dönüşüm Dijital Dönüşüm </a:t>
          </a:r>
        </a:p>
      </dsp:txBody>
      <dsp:txXfrm rot="10800000">
        <a:off x="0" y="3306248"/>
        <a:ext cx="4289367" cy="433874"/>
      </dsp:txXfrm>
    </dsp:sp>
    <dsp:sp modelId="{C21D83D1-5BA0-4EE4-B4E4-51CDEE0FC9C4}">
      <dsp:nvSpPr>
        <dsp:cNvPr id="0" name=""/>
        <dsp:cNvSpPr/>
      </dsp:nvSpPr>
      <dsp:spPr>
        <a:xfrm rot="10800000">
          <a:off x="0" y="2645025"/>
          <a:ext cx="4289367" cy="667735"/>
        </a:xfrm>
        <a:prstGeom prst="upArrowCallou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>
              <a:solidFill>
                <a:schemeClr val="tx1"/>
              </a:solidFill>
            </a:rPr>
            <a:t>İş Sağlığı ve Güvenliği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2645025"/>
        <a:ext cx="4289367" cy="433874"/>
      </dsp:txXfrm>
    </dsp:sp>
    <dsp:sp modelId="{E693D247-04B8-4CAD-8AC2-5D7D3ADADCB7}">
      <dsp:nvSpPr>
        <dsp:cNvPr id="0" name=""/>
        <dsp:cNvSpPr/>
      </dsp:nvSpPr>
      <dsp:spPr>
        <a:xfrm rot="10800000">
          <a:off x="0" y="1983802"/>
          <a:ext cx="4289367" cy="667735"/>
        </a:xfrm>
        <a:prstGeom prst="upArrowCallou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chemeClr val="tx1"/>
              </a:solidFill>
            </a:rPr>
            <a:t>ISO 17024</a:t>
          </a:r>
        </a:p>
      </dsp:txBody>
      <dsp:txXfrm rot="10800000">
        <a:off x="0" y="1983802"/>
        <a:ext cx="4289367" cy="433874"/>
      </dsp:txXfrm>
    </dsp:sp>
    <dsp:sp modelId="{B47490FD-1F63-4D20-83A1-025409D45AA4}">
      <dsp:nvSpPr>
        <dsp:cNvPr id="0" name=""/>
        <dsp:cNvSpPr/>
      </dsp:nvSpPr>
      <dsp:spPr>
        <a:xfrm rot="10800000">
          <a:off x="0" y="1322579"/>
          <a:ext cx="4289367" cy="667735"/>
        </a:xfrm>
        <a:prstGeom prst="upArrowCallou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>
              <a:solidFill>
                <a:schemeClr val="tx1"/>
              </a:solidFill>
            </a:rPr>
            <a:t>Müfredat Geliştirme </a:t>
          </a:r>
          <a:endParaRPr lang="tr-TR" sz="1600" b="1" kern="1200" dirty="0">
            <a:solidFill>
              <a:schemeClr val="tx1"/>
            </a:solidFill>
          </a:endParaRPr>
        </a:p>
      </dsp:txBody>
      <dsp:txXfrm rot="10800000">
        <a:off x="0" y="1322579"/>
        <a:ext cx="4289367" cy="433874"/>
      </dsp:txXfrm>
    </dsp:sp>
    <dsp:sp modelId="{E18AD4BF-2344-4B37-88D1-F8B51896E54B}">
      <dsp:nvSpPr>
        <dsp:cNvPr id="0" name=""/>
        <dsp:cNvSpPr/>
      </dsp:nvSpPr>
      <dsp:spPr>
        <a:xfrm rot="10800000">
          <a:off x="0" y="661356"/>
          <a:ext cx="4289367" cy="667735"/>
        </a:xfrm>
        <a:prstGeom prst="upArrowCallou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chemeClr val="tx1"/>
              </a:solidFill>
            </a:rPr>
            <a:t>İç Kontrol ve Kalite Yönetimi</a:t>
          </a:r>
        </a:p>
      </dsp:txBody>
      <dsp:txXfrm rot="10800000">
        <a:off x="0" y="661356"/>
        <a:ext cx="4289367" cy="433874"/>
      </dsp:txXfrm>
    </dsp:sp>
    <dsp:sp modelId="{D8BCCBA8-BF6A-41E1-93CB-136054966FC8}">
      <dsp:nvSpPr>
        <dsp:cNvPr id="0" name=""/>
        <dsp:cNvSpPr/>
      </dsp:nvSpPr>
      <dsp:spPr>
        <a:xfrm rot="10800000">
          <a:off x="0" y="133"/>
          <a:ext cx="4289367" cy="667735"/>
        </a:xfrm>
        <a:prstGeom prst="upArrowCallou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>
              <a:solidFill>
                <a:schemeClr val="tx1"/>
              </a:solidFill>
            </a:rPr>
            <a:t>Yeterliliklerin Kredilendirmesi</a:t>
          </a:r>
          <a:endParaRPr lang="tr-TR" sz="1600" kern="1200">
            <a:solidFill>
              <a:schemeClr val="tx1"/>
            </a:solidFill>
          </a:endParaRPr>
        </a:p>
      </dsp:txBody>
      <dsp:txXfrm rot="10800000">
        <a:off x="0" y="133"/>
        <a:ext cx="4289367" cy="4338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FC340-C78E-4F2D-9463-F524A212A427}">
      <dsp:nvSpPr>
        <dsp:cNvPr id="0" name=""/>
        <dsp:cNvSpPr/>
      </dsp:nvSpPr>
      <dsp:spPr>
        <a:xfrm>
          <a:off x="4155340" y="142196"/>
          <a:ext cx="3812522" cy="294198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" sz="2600" b="1" i="0" u="none" strike="noStrike" kern="1200" dirty="0">
              <a:latin typeface="Calibri"/>
            </a:rPr>
            <a:t>Gözle Görülebilir Kurumsal Gelişim</a:t>
          </a:r>
          <a:endParaRPr lang="en-NZ" b="1" kern="1200" dirty="0"/>
        </a:p>
      </dsp:txBody>
      <dsp:txXfrm>
        <a:off x="4663676" y="657044"/>
        <a:ext cx="2795849" cy="1323894"/>
      </dsp:txXfrm>
    </dsp:sp>
    <dsp:sp modelId="{64DD9283-A494-43AE-95D7-8395E3E639B0}">
      <dsp:nvSpPr>
        <dsp:cNvPr id="0" name=""/>
        <dsp:cNvSpPr/>
      </dsp:nvSpPr>
      <dsp:spPr>
        <a:xfrm>
          <a:off x="5156729" y="1980938"/>
          <a:ext cx="3932879" cy="2941988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" sz="2600" b="1" i="0" u="none" strike="noStrike" kern="1200" dirty="0">
              <a:latin typeface="Calibri"/>
            </a:rPr>
            <a:t>Sahiplenme ve Sürdürülebilirlik</a:t>
          </a:r>
        </a:p>
      </dsp:txBody>
      <dsp:txXfrm>
        <a:off x="6359534" y="2740952"/>
        <a:ext cx="2359727" cy="1618093"/>
      </dsp:txXfrm>
    </dsp:sp>
    <dsp:sp modelId="{4BAC3DAE-3ED1-4B42-AA51-8164128394F1}">
      <dsp:nvSpPr>
        <dsp:cNvPr id="0" name=""/>
        <dsp:cNvSpPr/>
      </dsp:nvSpPr>
      <dsp:spPr>
        <a:xfrm>
          <a:off x="3124163" y="1980938"/>
          <a:ext cx="3751741" cy="2941988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" sz="2600" b="1" i="0" u="none" strike="noStrike" kern="1200" dirty="0">
              <a:latin typeface="Calibri"/>
            </a:rPr>
            <a:t>Yeni fikirlerin pilot bazda uygulanması</a:t>
          </a:r>
        </a:p>
      </dsp:txBody>
      <dsp:txXfrm>
        <a:off x="3477452" y="2740952"/>
        <a:ext cx="2251044" cy="1618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5A143-1752-42E3-8987-509DBFEB1DAA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5D56F-74C2-4E72-9297-6C954CF6B1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8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 dirty="0"/>
              <a:t>Add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89780-5AD8-4866-A9B7-EC13DD4EC86B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548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tr" sz="1000" b="0" i="0" u="none" strike="noStrike">
                <a:latin typeface="Calibri"/>
              </a:rPr>
              <a:t>Tarih ekleyin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E89780-5AD8-4866-A9B7-EC13DD4EC86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48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df42a1c61_2_0:notes"/>
          <p:cNvSpPr txBox="1">
            <a:spLocks noGrp="1"/>
          </p:cNvSpPr>
          <p:nvPr>
            <p:ph type="body" idx="1"/>
          </p:nvPr>
        </p:nvSpPr>
        <p:spPr>
          <a:xfrm>
            <a:off x="1028052" y="3233328"/>
            <a:ext cx="8224403" cy="2645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/>
          </a:p>
        </p:txBody>
      </p:sp>
      <p:sp>
        <p:nvSpPr>
          <p:cNvPr id="234" name="Google Shape;234;gfdf42a1c6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839788"/>
            <a:ext cx="4032250" cy="226853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602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D998FF6A-089F-4B7F-A3AE-F33631E7C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0CCEEE-7D0B-4705-9E82-DD7B9591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D6652FA-3FCC-4329-B21A-3A33E7EB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8E6E-0421-4B17-8E92-1B94581022BD}" type="datetime1">
              <a:rPr lang="en-GB" smtClean="0"/>
              <a:t>10/12/2023</a:t>
            </a:fld>
            <a:endParaRPr lang="tr-T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086125-AEEF-40B4-BE7C-3D8B9A03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02FDA-0CAB-4D9C-89BD-2518AE32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95141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0DE69E-A74A-4DEE-A392-E39492BB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8968A0-B1CE-4C91-B098-583ED928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4D1C84-F7C0-411C-BF70-4924EB82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C049697-4C35-45A4-9A07-AF4FBF4D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4234-CCD7-47E3-8290-CB8823345391}" type="datetime1">
              <a:rPr lang="en-GB" smtClean="0"/>
              <a:t>10/12/2023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07C9A6E-589D-495B-9703-48FCF7A43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CE15578-6ED2-47D1-9F37-A9A6AA62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241108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2A43DD-60B8-4D58-9A5F-65303537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04E47C8-22AC-4EF9-8C30-595C4651E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0E3CC1D-77F0-4D23-8416-4B7A54E9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FF56BE9-C14B-4A8C-BA75-4AFF488F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C7987-026F-4BEC-975B-F950E5CE1BFB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15328CD-DC13-433C-80D3-EE54BC81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5A55226-1345-4941-8953-73A12C98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86906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12117A-6FFC-43B3-BC66-EAE4FAA8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CBA8F04-2C17-4669-846F-7EF4D8864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3319DC-5203-461A-82AF-44914F00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C87A1-9B2D-4DD3-97C6-94FD84FC76A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873396-E92C-43C1-A888-0E522AB9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DF30E-C3D0-4FD0-8EF7-677BDDB4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039243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44E7E05-8D5D-479A-85C9-32F4CAC16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A0D9450-99FA-4C08-8238-62A90293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63BC44-7DF2-4361-A4D7-CDB8A40C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7FE0-4174-4AF9-9C0B-B883C75A7F1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ED8DD3-5A03-4CF4-97C1-29B2CAA9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5FD254-6764-484B-A313-DC22E755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9845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2A43DD-60B8-4D58-9A5F-65303537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04E47C8-22AC-4EF9-8C30-595C4651E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0E3CC1D-77F0-4D23-8416-4B7A54E9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FF56BE9-C14B-4A8C-BA75-4AFF488F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7987-026F-4BEC-975B-F950E5CE1BFB}" type="datetime1">
              <a:rPr lang="en-GB" smtClean="0"/>
              <a:t>10/12/2023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15328CD-DC13-433C-80D3-EE54BC81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5A55226-1345-4941-8953-73A12C98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161031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12117A-6FFC-43B3-BC66-EAE4FAA8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CBA8F04-2C17-4669-846F-7EF4D8864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3319DC-5203-461A-82AF-44914F00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C87A1-9B2D-4DD3-97C6-94FD84FC76A6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873396-E92C-43C1-A888-0E522AB9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DF30E-C3D0-4FD0-8EF7-677BDDB4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067678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44E7E05-8D5D-479A-85C9-32F4CAC16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A0D9450-99FA-4C08-8238-62A90293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63BC44-7DF2-4361-A4D7-CDB8A40C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FE0-4174-4AF9-9C0B-B883C75A7F16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ED8DD3-5A03-4CF4-97C1-29B2CAA9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5FD254-6764-484B-A313-DC22E755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9768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D998FF6A-089F-4B7F-A3AE-F33631E7C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0CCEEE-7D0B-4705-9E82-DD7B9591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D6652FA-3FCC-4329-B21A-3A33E7EB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086125-AEEF-40B4-BE7C-3D8B9A03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02FDA-0CAB-4D9C-89BD-2518AE32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05139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71D11-816E-4CE8-B0BD-753211B1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5FE33F-6261-446F-A754-4094D1133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3D94E2-DAA8-434E-941B-5E616334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8E1725-602F-47AC-AD6C-535089EB6F5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0B1B5D-15D7-46DF-ABDA-1B57FBFF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88EC28-90EC-4687-8BE1-2449F101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93071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9C7B-10D3-481C-8CA3-AAAD7EB6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853DD-3097-428E-A718-3FDB4C8F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9E019-A608-488F-B9AF-430AA220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B283C-4C65-4976-BFE7-2F70E420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73089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C919-6E34-42EF-B657-F01C5378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FE4B-6902-45F9-B5FB-4F6A7E15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CF85C-9C2F-4432-BD37-76ABFC9F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DE3C-523C-48DA-8170-0943A168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4305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263445-AFCF-4BC4-8962-6B29A871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D047012-8C09-4A9E-9731-B270A593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84E4B3A-E514-49E3-813A-6B6585BEF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10758DF-E4C8-4EB6-9A38-EB532A30E4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7A0B95-8F0F-4D66-9267-91918071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632C0F-594F-4C43-8FBF-07D573A5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2745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3240EF-7E99-4C3E-8BB3-99925B97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EF32CB-6CDD-4C5F-90C9-CF226DA4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8BBD628-57E9-4418-90EA-0BFD21DCF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9A14A99-15D2-4A77-874F-45C06C88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AA5D96-DA8C-421F-B27A-318D34CD738C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AC02F5C-64BC-40FA-945F-38EFF295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2506A97-7125-43A8-B619-7C6092D0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280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71D11-816E-4CE8-B0BD-753211B1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5FE33F-6261-446F-A754-4094D1133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3D94E2-DAA8-434E-941B-5E616334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1725-602F-47AC-AD6C-535089EB6F5F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0B1B5D-15D7-46DF-ABDA-1B57FBFF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88EC28-90EC-4687-8BE1-2449F101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1860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50EC30-6347-4B64-8DAB-2D89D063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2F41316-02EF-4DEE-B90E-4761F9976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B7042A3-E5BF-4652-8BB6-3A62418BC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1BDFBF9-1CF4-4694-ACB3-053A6AF3D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B7694B8-7739-4DE3-ADF2-33933437A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29FFD61-D34A-4926-8307-E745F744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5DC76A-C20F-48BD-B790-53255C284FC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21C3584-774C-4250-AC89-86E86173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BB51554-0257-4994-82F0-76918939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43551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522E1A-04E1-4DD9-B268-C870D1A5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C223982-C214-48D3-838B-CB965848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338958-D553-4684-89D7-9E7290D643F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D12B962-B4A0-4529-93FA-2ECE9880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7843A48-8691-4F66-BB6A-41ABC54C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94813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55BF0F6-E4B0-4390-A685-E4CEC2EA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C7174B-5394-4315-B2D8-7890CA764B0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CACA30E-0F75-440B-8686-830922CB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DE9B106-8F26-4169-8FF0-DBA6DF43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1196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0DE69E-A74A-4DEE-A392-E39492BB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8968A0-B1CE-4C91-B098-583ED928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4D1C84-F7C0-411C-BF70-4924EB82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C049697-4C35-45A4-9A07-AF4FBF4D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B1C4234-CCD7-47E3-8290-CB8823345391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07C9A6E-589D-495B-9703-48FCF7A43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CE15578-6ED2-47D1-9F37-A9A6AA62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07316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2A43DD-60B8-4D58-9A5F-65303537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04E47C8-22AC-4EF9-8C30-595C4651E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0E3CC1D-77F0-4D23-8416-4B7A54E9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FF56BE9-C14B-4A8C-BA75-4AFF488F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12C7987-026F-4BEC-975B-F950E5CE1BFB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15328CD-DC13-433C-80D3-EE54BC81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5A55226-1345-4941-8953-73A12C98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96016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12117A-6FFC-43B3-BC66-EAE4FAA8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CBA8F04-2C17-4669-846F-7EF4D8864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3319DC-5203-461A-82AF-44914F00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CC87A1-9B2D-4DD3-97C6-94FD84FC76A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873396-E92C-43C1-A888-0E522AB9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DF30E-C3D0-4FD0-8EF7-677BDDB4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99703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44E7E05-8D5D-479A-85C9-32F4CAC16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A0D9450-99FA-4C08-8238-62A90293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63BC44-7DF2-4361-A4D7-CDB8A40C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677FE0-4174-4AF9-9C0B-B883C75A7F1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ED8DD3-5A03-4CF4-97C1-29B2CAA9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5FD254-6764-484B-A313-DC22E755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3769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oş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38490422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Bölüm Üst Bilgisi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5569473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İki İçeri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3836494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9C7B-10D3-481C-8CA3-AAAD7EB6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853DD-3097-428E-A718-3FDB4C8F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8E6E-0421-4B17-8E92-1B94581022BD}" type="datetime1">
              <a:rPr lang="en-GB" smtClean="0"/>
              <a:t>10/12/2023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9E019-A608-488F-B9AF-430AA220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B283C-4C65-4976-BFE7-2F70E420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8089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Karşılaştırma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0843358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Başlıklı İçeri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1049570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Başlıklı Resi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1477318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Başlık ve Dikey Meti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6557121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Dikey Başlık ve Meti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7891901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>
  <p:cSld name="Başlık Slaydı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2326793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0744670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Başlık ve İçeri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8555394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Yalnızca Başlı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533825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oş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A408F554-D531-48F6-9096-DE35BBDFC947}" type="datetime1">
              <a:rPr lang="en-US" smtClean="0"/>
              <a:t>12/10/2023</a:t>
            </a:fld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04656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C919-6E34-42EF-B657-F01C5378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FE4B-6902-45F9-B5FB-4F6A7E15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8E6E-0421-4B17-8E92-1B94581022BD}" type="datetime1">
              <a:rPr lang="en-GB" smtClean="0"/>
              <a:t>10/12/2023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CF85C-9C2F-4432-BD37-76ABFC9F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DE3C-523C-48DA-8170-0943A168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996964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Bölüm Üst Bilgisi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02AF0D7F-E552-4AA0-B519-28997BD7720C}" type="datetime1">
              <a:rPr lang="en-US" smtClean="0"/>
              <a:t>12/10/2023</a:t>
            </a:fld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175575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İki İçeri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E9494D44-3FDA-4DD1-A7D0-53086CB736FE}" type="datetime1">
              <a:rPr lang="en-US" smtClean="0"/>
              <a:t>12/10/2023</a:t>
            </a:fld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138219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Karşılaştırma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1DB9A509-7517-4AA1-BE34-79BD54EE155A}" type="datetime1">
              <a:rPr lang="en-US" smtClean="0"/>
              <a:t>12/10/2023</a:t>
            </a:fld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1071893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Başlıklı İçeri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914400" lvl="1" indent="-36195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1828800" lvl="3" indent="-32385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2286000" lvl="4" indent="-32385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2743200" lvl="5" indent="-32385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3200400" lvl="6" indent="-32385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3657600" lvl="7" indent="-32385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4114800" lvl="8" indent="-32385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33A82FDF-7A8B-499E-83EE-C07E3A000EC7}" type="datetime1">
              <a:rPr lang="en-US" smtClean="0"/>
              <a:t>12/10/2023</a:t>
            </a:fld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437680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Başlıklı Resim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520900B9-5F11-4E7D-B174-D66FF7D5A5BD}" type="datetime1">
              <a:rPr lang="en-US" smtClean="0"/>
              <a:t>12/10/2023</a:t>
            </a:fld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7220640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Başlık ve Dikey Meti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C67728F7-C890-4549-A722-53890ECF778B}" type="datetime1">
              <a:rPr lang="en-US" smtClean="0"/>
              <a:t>12/10/2023</a:t>
            </a:fld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2488516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Dikey Başlık ve Meti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82C513CD-630D-4178-86E3-3C493861F681}" type="datetime1">
              <a:rPr lang="en-US" smtClean="0"/>
              <a:t>12/10/2023</a:t>
            </a:fld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219839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>
  <p:cSld name="Başlık Slaydı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fld id="{21AA9871-20AE-4B79-B42B-FE1ED06B7899}" type="datetime1">
              <a:rPr lang="en-US" smtClean="0"/>
              <a:t>12/10/2023</a:t>
            </a:fld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89237"/>
      </p:ext>
    </p:extLst>
  </p:cSld>
  <p:clrMapOvr>
    <a:masterClrMapping/>
  </p:clrMapOvr>
  <p:transition spd="slow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fld id="{A5535DDD-7216-4F37-85F3-06ECB184B794}" type="datetime1">
              <a:rPr lang="en-US" smtClean="0"/>
              <a:t>12/10/2023</a:t>
            </a:fld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386477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Başlık ve İçeri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fld id="{0208143A-2E18-4056-9547-217641F3D479}" type="datetime1">
              <a:rPr lang="en-US" smtClean="0"/>
              <a:t>12/10/2023</a:t>
            </a:fld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492668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263445-AFCF-4BC4-8962-6B29A871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D047012-8C09-4A9E-9731-B270A593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84E4B3A-E514-49E3-813A-6B6585BEF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58DF-E4C8-4EB6-9A38-EB532A30E4C2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7A0B95-8F0F-4D66-9267-91918071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632C0F-594F-4C43-8FBF-07D573A5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072899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Yalnızca Başlık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fld id="{3F4FCB9A-7211-4F19-B25C-7289BFC7700A}" type="datetime1">
              <a:rPr lang="en-US" smtClean="0"/>
              <a:t>12/10/2023</a:t>
            </a:fld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184694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D998FF6A-089F-4B7F-A3AE-F33631E7C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0CCEEE-7D0B-4705-9E82-DD7B9591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D6652FA-3FCC-4329-B21A-3A33E7EB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4E2E-8D56-47F1-B776-8BFA4AFE80D5}" type="datetime1">
              <a:rPr lang="en-US" smtClean="0"/>
              <a:t>12/10/2023</a:t>
            </a:fld>
            <a:endParaRPr lang="tr-T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086125-AEEF-40B4-BE7C-3D8B9A03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02FDA-0CAB-4D9C-89BD-2518AE32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49881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71D11-816E-4CE8-B0BD-753211B1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5FE33F-6261-446F-A754-4094D1133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3D94E2-DAA8-434E-941B-5E616334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4737-74E4-4816-9051-A17E37526D9D}" type="datetime1">
              <a:rPr lang="en-US" smtClean="0"/>
              <a:t>12/10/2023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0B1B5D-15D7-46DF-ABDA-1B57FBFF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88EC28-90EC-4687-8BE1-2449F101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11215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9C7B-10D3-481C-8CA3-AAAD7EB6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853DD-3097-428E-A718-3FDB4C8F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6D3B6-F305-4E5C-95C1-A89BACFF5E6E}" type="datetime1">
              <a:rPr lang="en-US" smtClean="0"/>
              <a:t>12/10/2023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9E019-A608-488F-B9AF-430AA220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B283C-4C65-4976-BFE7-2F70E420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1927534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C919-6E34-42EF-B657-F01C5378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FE4B-6902-45F9-B5FB-4F6A7E15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438C-DDDC-43BD-A2DC-4F16AC4935C7}" type="datetime1">
              <a:rPr lang="en-US" smtClean="0"/>
              <a:t>12/10/2023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CF85C-9C2F-4432-BD37-76ABFC9F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DE3C-523C-48DA-8170-0943A168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8063515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263445-AFCF-4BC4-8962-6B29A871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D047012-8C09-4A9E-9731-B270A593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84E4B3A-E514-49E3-813A-6B6585BEF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491A1-B339-4044-BA70-E7E31B7AF63C}" type="datetime1">
              <a:rPr lang="en-US" smtClean="0"/>
              <a:t>12/10/2023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7A0B95-8F0F-4D66-9267-91918071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632C0F-594F-4C43-8FBF-07D573A5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4304207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3240EF-7E99-4C3E-8BB3-99925B97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EF32CB-6CDD-4C5F-90C9-CF226DA4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8BBD628-57E9-4418-90EA-0BFD21DCF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9A14A99-15D2-4A77-874F-45C06C88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029B4-F161-4477-91B2-B4922F03A617}" type="datetime1">
              <a:rPr lang="en-US" smtClean="0"/>
              <a:t>12/10/2023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AC02F5C-64BC-40FA-945F-38EFF295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2506A97-7125-43A8-B619-7C6092D0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6539751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50EC30-6347-4B64-8DAB-2D89D063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2F41316-02EF-4DEE-B90E-4761F9976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B7042A3-E5BF-4652-8BB6-3A62418BC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1BDFBF9-1CF4-4694-ACB3-053A6AF3D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B7694B8-7739-4DE3-ADF2-33933437A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29FFD61-D34A-4926-8307-E745F744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E49D-EA70-4080-BE7F-6DFFEEE12A5F}" type="datetime1">
              <a:rPr lang="en-US" smtClean="0"/>
              <a:t>12/10/2023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21C3584-774C-4250-AC89-86E86173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BB51554-0257-4994-82F0-76918939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4401553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522E1A-04E1-4DD9-B268-C870D1A5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C223982-C214-48D3-838B-CB965848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39F7-9363-496E-9BA8-1951188ED557}" type="datetime1">
              <a:rPr lang="en-US" smtClean="0"/>
              <a:t>12/10/2023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D12B962-B4A0-4529-93FA-2ECE9880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7843A48-8691-4F66-BB6A-41ABC54C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1335924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55BF0F6-E4B0-4390-A685-E4CEC2EA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765D-DED7-4E3C-8CD5-779BF799F0FE}" type="datetime1">
              <a:rPr lang="en-US" smtClean="0"/>
              <a:t>12/10/2023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CACA30E-0F75-440B-8686-830922CB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DE9B106-8F26-4169-8FF0-DBA6DF43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3470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3240EF-7E99-4C3E-8BB3-99925B97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EF32CB-6CDD-4C5F-90C9-CF226DA4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8BBD628-57E9-4418-90EA-0BFD21DCF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9A14A99-15D2-4A77-874F-45C06C88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5D96-DA8C-421F-B27A-318D34CD738C}" type="datetime1">
              <a:rPr lang="en-GB" smtClean="0"/>
              <a:t>10/12/2023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AC02F5C-64BC-40FA-945F-38EFF295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2506A97-7125-43A8-B619-7C6092D0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023774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0DE69E-A74A-4DEE-A392-E39492BB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8968A0-B1CE-4C91-B098-583ED928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4D1C84-F7C0-411C-BF70-4924EB82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C049697-4C35-45A4-9A07-AF4FBF4D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333-D852-4C88-AF7E-FC61B0EF1ADF}" type="datetime1">
              <a:rPr lang="en-US" smtClean="0"/>
              <a:t>12/10/2023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07C9A6E-589D-495B-9703-48FCF7A43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CE15578-6ED2-47D1-9F37-A9A6AA62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467734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2A43DD-60B8-4D58-9A5F-65303537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04E47C8-22AC-4EF9-8C30-595C4651E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0E3CC1D-77F0-4D23-8416-4B7A54E9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FF56BE9-C14B-4A8C-BA75-4AFF488F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F3E9-3F5D-495D-9635-5E14E006950F}" type="datetime1">
              <a:rPr lang="en-US" smtClean="0"/>
              <a:t>12/10/2023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15328CD-DC13-433C-80D3-EE54BC81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5A55226-1345-4941-8953-73A12C98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83280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12117A-6FFC-43B3-BC66-EAE4FAA8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CBA8F04-2C17-4669-846F-7EF4D8864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3319DC-5203-461A-82AF-44914F00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D569-3C1A-4B81-A46C-2E9AAC133D32}" type="datetime1">
              <a:rPr lang="en-US" smtClean="0"/>
              <a:t>12/10/2023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873396-E92C-43C1-A888-0E522AB9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DF30E-C3D0-4FD0-8EF7-677BDDB4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6024434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44E7E05-8D5D-479A-85C9-32F4CAC16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A0D9450-99FA-4C08-8238-62A90293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63BC44-7DF2-4361-A4D7-CDB8A40C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48D2-2CBD-4F07-914D-3A093725D38D}" type="datetime1">
              <a:rPr lang="en-US" smtClean="0"/>
              <a:t>12/10/2023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ED8DD3-5A03-4CF4-97C1-29B2CAA9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5FD254-6764-484B-A313-DC22E755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7413492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oş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7680291"/>
      </p:ext>
    </p:extLst>
  </p:cSld>
  <p:clrMapOvr>
    <a:masterClrMapping/>
  </p:clrMapOvr>
  <p:transition spd="slow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Bölüm Üst Bilgisi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9251898"/>
      </p:ext>
    </p:extLst>
  </p:cSld>
  <p:clrMapOvr>
    <a:masterClrMapping/>
  </p:clrMapOvr>
  <p:transition spd="slow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İki İçeri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280868"/>
      </p:ext>
    </p:extLst>
  </p:cSld>
  <p:clrMapOvr>
    <a:masterClrMapping/>
  </p:clrMapOvr>
  <p:transition spd="slow">
    <p:push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Karşılaştırma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3627287"/>
      </p:ext>
    </p:extLst>
  </p:cSld>
  <p:clrMapOvr>
    <a:masterClrMapping/>
  </p:clrMapOvr>
  <p:transition spd="slow">
    <p:push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Başlıklı İçeri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6550017"/>
      </p:ext>
    </p:extLst>
  </p:cSld>
  <p:clrMapOvr>
    <a:masterClrMapping/>
  </p:clrMapOvr>
  <p:transition spd="slow">
    <p:push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Başlıklı Resi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7457712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50EC30-6347-4B64-8DAB-2D89D063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2F41316-02EF-4DEE-B90E-4761F9976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B7042A3-E5BF-4652-8BB6-3A62418BC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1BDFBF9-1CF4-4694-ACB3-053A6AF3D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B7694B8-7739-4DE3-ADF2-33933437A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29FFD61-D34A-4926-8307-E745F744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C76A-C20F-48BD-B790-53255C284FCA}" type="datetime1">
              <a:rPr lang="en-GB" smtClean="0"/>
              <a:t>10/12/2023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21C3584-774C-4250-AC89-86E86173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BB51554-0257-4994-82F0-76918939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118157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Başlık ve Dikey Meti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9160367"/>
      </p:ext>
    </p:extLst>
  </p:cSld>
  <p:clrMapOvr>
    <a:masterClrMapping/>
  </p:clrMapOvr>
  <p:transition spd="slow">
    <p:push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Dikey Başlık ve Meti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815783"/>
      </p:ext>
    </p:extLst>
  </p:cSld>
  <p:clrMapOvr>
    <a:masterClrMapping/>
  </p:clrMapOvr>
  <p:transition spd="slow">
    <p:push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>
  <p:cSld name="Başlık Slaydı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7912815"/>
      </p:ext>
    </p:extLst>
  </p:cSld>
  <p:clrMapOvr>
    <a:masterClrMapping/>
  </p:clrMapOvr>
  <p:transition spd="slow">
    <p:pu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0263102"/>
      </p:ext>
    </p:extLst>
  </p:cSld>
  <p:clrMapOvr>
    <a:masterClrMapping/>
  </p:clrMapOvr>
  <p:transition spd="slow">
    <p:push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Başlık ve İçeri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1977551"/>
      </p:ext>
    </p:extLst>
  </p:cSld>
  <p:clrMapOvr>
    <a:masterClrMapping/>
  </p:clrMapOvr>
  <p:transition spd="slow">
    <p:push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Yalnızca Başlı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6978844"/>
      </p:ext>
    </p:extLst>
  </p:cSld>
  <p:clrMapOvr>
    <a:masterClrMapping/>
  </p:clrMapOvr>
  <p:transition spd="slow">
    <p:push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oş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24664"/>
      </p:ext>
    </p:extLst>
  </p:cSld>
  <p:clrMapOvr>
    <a:masterClrMapping/>
  </p:clrMapOvr>
  <p:transition spd="slow">
    <p:push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Bölüm Üst Bilgisi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832353"/>
      </p:ext>
    </p:extLst>
  </p:cSld>
  <p:clrMapOvr>
    <a:masterClrMapping/>
  </p:clrMapOvr>
  <p:transition spd="slow">
    <p:push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İki İçeri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188067"/>
      </p:ext>
    </p:extLst>
  </p:cSld>
  <p:clrMapOvr>
    <a:masterClrMapping/>
  </p:clrMapOvr>
  <p:transition spd="slow">
    <p:push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Karşılaştırma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181004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522E1A-04E1-4DD9-B268-C870D1A5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C223982-C214-48D3-838B-CB965848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8958-D553-4684-89D7-9E7290D643F6}" type="datetime1">
              <a:rPr lang="en-GB" smtClean="0"/>
              <a:t>10/12/2023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D12B962-B4A0-4529-93FA-2ECE9880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7843A48-8691-4F66-BB6A-41ABC54C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08189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Başlıklı İçeri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611178"/>
      </p:ext>
    </p:extLst>
  </p:cSld>
  <p:clrMapOvr>
    <a:masterClrMapping/>
  </p:clrMapOvr>
  <p:transition spd="slow">
    <p:push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Başlıklı Resi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775099"/>
      </p:ext>
    </p:extLst>
  </p:cSld>
  <p:clrMapOvr>
    <a:masterClrMapping/>
  </p:clrMapOvr>
  <p:transition spd="slow">
    <p:push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Başlık ve Dikey Meti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13575"/>
      </p:ext>
    </p:extLst>
  </p:cSld>
  <p:clrMapOvr>
    <a:masterClrMapping/>
  </p:clrMapOvr>
  <p:transition spd="slow">
    <p:push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Dikey Başlık ve Meti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endParaRPr lang="en-GB"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59684"/>
      </p:ext>
    </p:extLst>
  </p:cSld>
  <p:clrMapOvr>
    <a:masterClrMapping/>
  </p:clrMapOvr>
  <p:transition spd="slow">
    <p:push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Başlık ve İçeri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 lang="en-GB"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213758"/>
      </p:ext>
    </p:extLst>
  </p:cSld>
  <p:clrMapOvr>
    <a:masterClrMapping/>
  </p:clrMapOvr>
  <p:transition spd="slow">
    <p:push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Yalnızca Başlı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/>
            </a:lvl9pPr>
          </a:lstStyle>
          <a:p>
            <a:endParaRPr lang="en-GB"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Calibri" panose="020F050202020403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894497"/>
      </p:ext>
    </p:extLst>
  </p:cSld>
  <p:clrMapOvr>
    <a:masterClrMapping/>
  </p:clrMapOvr>
  <p:transition spd="slow">
    <p:push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D998FF6A-089F-4B7F-A3AE-F33631E7C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0CCEEE-7D0B-4705-9E82-DD7B9591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D6652FA-3FCC-4329-B21A-3A33E7EB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B386E-4CBD-4BAC-B0CF-8AA598DB555C}" type="datetime1">
              <a:rPr lang="en-GB" smtClean="0"/>
              <a:t>10/12/2023</a:t>
            </a:fld>
            <a:endParaRPr lang="tr-T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086125-AEEF-40B4-BE7C-3D8B9A03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02FDA-0CAB-4D9C-89BD-2518AE32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531316"/>
      </p:ext>
    </p:extLst>
  </p:cSld>
  <p:clrMapOvr>
    <a:masterClrMapping/>
  </p:clrMapOvr>
  <p:transition spd="slow">
    <p:push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9C7B-10D3-481C-8CA3-AAAD7EB6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853DD-3097-428E-A718-3FDB4C8F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15D7-703F-48BB-8487-DA20D64B90A6}" type="datetime1">
              <a:rPr lang="en-GB" smtClean="0"/>
              <a:t>10/12/2023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9E019-A608-488F-B9AF-430AA220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B283C-4C65-4976-BFE7-2F70E420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093050"/>
      </p:ext>
    </p:extLst>
  </p:cSld>
  <p:clrMapOvr>
    <a:masterClrMapping/>
  </p:clrMapOvr>
  <p:transition spd="slow">
    <p:push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C919-6E34-42EF-B657-F01C5378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FE4B-6902-45F9-B5FB-4F6A7E15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D560-81C5-4EF6-A2F8-67763906F925}" type="datetime1">
              <a:rPr lang="en-GB" smtClean="0"/>
              <a:t>10/12/2023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CF85C-9C2F-4432-BD37-76ABFC9F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DE3C-523C-48DA-8170-0943A168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2843253"/>
      </p:ext>
    </p:extLst>
  </p:cSld>
  <p:clrMapOvr>
    <a:masterClrMapping/>
  </p:clrMapOvr>
  <p:transition spd="slow">
    <p:push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73606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55BF0F6-E4B0-4390-A685-E4CEC2EA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CACA30E-0F75-440B-8686-830922CB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DE9B106-8F26-4169-8FF0-DBA6DF43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122355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D998FF6A-089F-4B7F-A3AE-F33631E7C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0CCEEE-7D0B-4705-9E82-DD7B9591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D6652FA-3FCC-4329-B21A-3A33E7EB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086125-AEEF-40B4-BE7C-3D8B9A03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02FDA-0CAB-4D9C-89BD-2518AE32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12324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71D11-816E-4CE8-B0BD-753211B1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2213803"/>
            <a:ext cx="10515600" cy="1325563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5FE33F-6261-446F-A754-4094D1133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3D94E2-DAA8-434E-941B-5E616334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E1725-602F-47AC-AD6C-535089EB6F5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0B1B5D-15D7-46DF-ABDA-1B57FBFF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88EC28-90EC-4687-8BE1-2449F101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55224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9C7B-10D3-481C-8CA3-AAAD7EB6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853DD-3097-428E-A718-3FDB4C8F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9E019-A608-488F-B9AF-430AA220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B283C-4C65-4976-BFE7-2F70E420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65957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C919-6E34-42EF-B657-F01C5378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FE4B-6902-45F9-B5FB-4F6A7E15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CF85C-9C2F-4432-BD37-76ABFC9F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DE3C-523C-48DA-8170-0943A168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496575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263445-AFCF-4BC4-8962-6B29A871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D047012-8C09-4A9E-9731-B270A593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84E4B3A-E514-49E3-813A-6B6585BEF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0758DF-E4C8-4EB6-9A38-EB532A30E4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7A0B95-8F0F-4D66-9267-91918071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632C0F-594F-4C43-8FBF-07D573A5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412922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3240EF-7E99-4C3E-8BB3-99925B97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EF32CB-6CDD-4C5F-90C9-CF226DA4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8BBD628-57E9-4418-90EA-0BFD21DCF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9A14A99-15D2-4A77-874F-45C06C88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AA5D96-DA8C-421F-B27A-318D34CD738C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AC02F5C-64BC-40FA-945F-38EFF295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2506A97-7125-43A8-B619-7C6092D0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682604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50EC30-6347-4B64-8DAB-2D89D063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2F41316-02EF-4DEE-B90E-4761F9976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B7042A3-E5BF-4652-8BB6-3A62418BC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1BDFBF9-1CF4-4694-ACB3-053A6AF3D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B7694B8-7739-4DE3-ADF2-33933437A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29FFD61-D34A-4926-8307-E745F744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DC76A-C20F-48BD-B790-53255C284FC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21C3584-774C-4250-AC89-86E86173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BB51554-0257-4994-82F0-76918939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511995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522E1A-04E1-4DD9-B268-C870D1A5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C223982-C214-48D3-838B-CB965848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38958-D553-4684-89D7-9E7290D643F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D12B962-B4A0-4529-93FA-2ECE9880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7843A48-8691-4F66-BB6A-41ABC54C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717158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55BF0F6-E4B0-4390-A685-E4CEC2EA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7174B-5394-4315-B2D8-7890CA764B0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CACA30E-0F75-440B-8686-830922CB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DE9B106-8F26-4169-8FF0-DBA6DF43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393809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0DE69E-A74A-4DEE-A392-E39492BB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8968A0-B1CE-4C91-B098-583ED928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4D1C84-F7C0-411C-BF70-4924EB82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C049697-4C35-45A4-9A07-AF4FBF4D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C4234-CCD7-47E3-8290-CB8823345391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07C9A6E-589D-495B-9703-48FCF7A43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CE15578-6ED2-47D1-9F37-A9A6AA62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2414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AF831AE-388D-4B16-AC00-12014FE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885DBC-3173-4D99-91E1-E6AF074AF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FF506E-30C4-49A6-B517-43FB67FAF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B8E6E-0421-4B17-8E92-1B94581022BD}" type="datetime1">
              <a:rPr lang="en-GB" smtClean="0"/>
              <a:t>10/12/2023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08E126-9323-4A34-9532-D005ACE1C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B62B8C-A5C7-4F36-8120-EEF0A1DCC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260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AF831AE-388D-4B16-AC00-12014FE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885DBC-3173-4D99-91E1-E6AF074AF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FF506E-30C4-49A6-B517-43FB67FAF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08E126-9323-4A34-9532-D005ACE1C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B62B8C-A5C7-4F36-8120-EEF0A1DCC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7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spd="slow">
    <p:push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300"/>
              <a:buFont typeface="Calibri" panose="020F0502020204030204"/>
              <a:buNone/>
              <a:defRPr sz="33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81060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spd="slow">
    <p:push/>
  </p:transition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300"/>
              <a:buFont typeface="Calibri" panose="020F0502020204030204"/>
              <a:buNone/>
              <a:defRPr sz="33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9034236C-6B02-4CDD-85EA-26A193BED9BF}" type="datetime1">
              <a:rPr lang="en-US" smtClean="0"/>
              <a:t>12/10/2023</a:t>
            </a:fld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0443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 spd="slow">
    <p:push/>
  </p:transition>
  <p:hf hdr="0"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AF831AE-388D-4B16-AC00-12014FE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885DBC-3173-4D99-91E1-E6AF074AF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FF506E-30C4-49A6-B517-43FB67FAF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96E6B-DCE2-49BD-9721-ACE7778F862F}" type="datetime1">
              <a:rPr lang="en-US" smtClean="0"/>
              <a:t>12/10/2023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08E126-9323-4A34-9532-D005ACE1C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B62B8C-A5C7-4F36-8120-EEF0A1DCC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804FC-A991-499F-98C8-8E6370C20D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274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ransition spd="slow">
    <p:push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300"/>
              <a:buFont typeface="Calibri" panose="020F0502020204030204"/>
              <a:buNone/>
              <a:defRPr sz="33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r>
              <a:rPr lang="en-US"/>
              <a:t>Technical Assistance for “Implementation of Turkish Qualifications System and Framework Operation (TUYEP)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5023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ransition spd="slow">
    <p:push/>
  </p:transition>
  <p:hf hdr="0" dt="0"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300"/>
              <a:buFont typeface="Calibri" panose="020F0502020204030204"/>
              <a:buNone/>
              <a:defRPr sz="33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6E7DDBB5-F2E3-49D7-8CE8-1BA2375FE8A9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endParaRPr lang="en-GB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/>
                <a:cs typeface="Calibri"/>
                <a:sym typeface="Calibri" panose="020F0502020204030204"/>
              </a:defRPr>
            </a:lvl9pPr>
          </a:lstStyle>
          <a:p>
            <a:fld id="{8FA87D5D-D568-42DF-8112-DC34CCE29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111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transition spd="slow">
    <p:push/>
  </p:transition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AF831AE-388D-4B16-AC00-12014FE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885DBC-3173-4D99-91E1-E6AF074AF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FF506E-30C4-49A6-B517-43FB67FAF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B8E6E-0421-4B17-8E92-1B94581022B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08E126-9323-4A34-9532-D005ACE1C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B62B8C-A5C7-4F36-8120-EEF0A1DCC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3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ransition spd="slow">
    <p:push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g"/><Relationship Id="rId3" Type="http://schemas.openxmlformats.org/officeDocument/2006/relationships/image" Target="../media/image18.jpg"/><Relationship Id="rId21" Type="http://schemas.openxmlformats.org/officeDocument/2006/relationships/image" Target="../media/image36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jpeg"/><Relationship Id="rId16" Type="http://schemas.openxmlformats.org/officeDocument/2006/relationships/image" Target="../media/image31.pn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jpeg"/><Relationship Id="rId5" Type="http://schemas.openxmlformats.org/officeDocument/2006/relationships/image" Target="../media/image20.png"/><Relationship Id="rId15" Type="http://schemas.openxmlformats.org/officeDocument/2006/relationships/image" Target="../media/image30.jpg"/><Relationship Id="rId23" Type="http://schemas.openxmlformats.org/officeDocument/2006/relationships/image" Target="../media/image38.png"/><Relationship Id="rId10" Type="http://schemas.openxmlformats.org/officeDocument/2006/relationships/image" Target="../media/image25.jp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18" Type="http://schemas.microsoft.com/office/2007/relationships/hdphoto" Target="../media/hdphoto5.wdp"/><Relationship Id="rId3" Type="http://schemas.openxmlformats.org/officeDocument/2006/relationships/image" Target="../media/image60.png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71.png"/><Relationship Id="rId2" Type="http://schemas.openxmlformats.org/officeDocument/2006/relationships/image" Target="../media/image59.png"/><Relationship Id="rId16" Type="http://schemas.openxmlformats.org/officeDocument/2006/relationships/image" Target="../media/image70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5" Type="http://schemas.openxmlformats.org/officeDocument/2006/relationships/image" Target="../media/image69.png"/><Relationship Id="rId23" Type="http://schemas.microsoft.com/office/2007/relationships/hdphoto" Target="../media/hdphoto7.wdp"/><Relationship Id="rId10" Type="http://schemas.openxmlformats.org/officeDocument/2006/relationships/image" Target="../media/image65.png"/><Relationship Id="rId19" Type="http://schemas.openxmlformats.org/officeDocument/2006/relationships/image" Target="../media/image72.png"/><Relationship Id="rId4" Type="http://schemas.openxmlformats.org/officeDocument/2006/relationships/image" Target="../media/image61.svg"/><Relationship Id="rId9" Type="http://schemas.microsoft.com/office/2007/relationships/hdphoto" Target="../media/hdphoto3.wdp"/><Relationship Id="rId14" Type="http://schemas.openxmlformats.org/officeDocument/2006/relationships/image" Target="../media/image68.png"/><Relationship Id="rId22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bebeb hex color">
            <a:extLst>
              <a:ext uri="{FF2B5EF4-FFF2-40B4-BE49-F238E27FC236}">
                <a16:creationId xmlns:a16="http://schemas.microsoft.com/office/drawing/2014/main" id="{004BAF79-C3D6-822D-26DE-18504022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94119" y="5134662"/>
            <a:ext cx="1030385" cy="171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15935E-8FA0-6D6B-47B9-77C589B0FB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289249"/>
            <a:ext cx="4898571" cy="124097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87B7BD3-8A47-EA28-7F2C-F6108AFE5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04" y="5338274"/>
            <a:ext cx="1603699" cy="16036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A6E61E-BA5A-CEE6-8A14-C0D58EDA5A39}"/>
              </a:ext>
            </a:extLst>
          </p:cNvPr>
          <p:cNvSpPr txBox="1"/>
          <p:nvPr/>
        </p:nvSpPr>
        <p:spPr>
          <a:xfrm>
            <a:off x="4237263" y="1054149"/>
            <a:ext cx="3717471" cy="471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This project is co-financed by </a:t>
            </a:r>
          </a:p>
          <a:p>
            <a:pPr algn="ctr">
              <a:spcAft>
                <a:spcPts val="800"/>
              </a:spcAft>
            </a:pPr>
            <a:r>
              <a:rPr lang="en-GB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European Union and the Republic of Türkiye</a:t>
            </a:r>
            <a:endParaRPr lang="en-GB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red and blue flag&#10;&#10;Description automatically generated with medium confidence">
            <a:extLst>
              <a:ext uri="{FF2B5EF4-FFF2-40B4-BE49-F238E27FC236}">
                <a16:creationId xmlns:a16="http://schemas.microsoft.com/office/drawing/2014/main" id="{4A7B8266-D42C-086A-B214-5C4A64B1A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1" r="7025" b="24434"/>
          <a:stretch/>
        </p:blipFill>
        <p:spPr>
          <a:xfrm>
            <a:off x="4539693" y="0"/>
            <a:ext cx="3056627" cy="1110338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979374" y="3987664"/>
            <a:ext cx="7572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i="1" dirty="0"/>
              <a:t>Esra GÜNAY TOKLUOĞLU</a:t>
            </a:r>
          </a:p>
          <a:p>
            <a:pPr algn="ctr"/>
            <a:r>
              <a:rPr lang="tr-TR" b="1" i="1" dirty="0"/>
              <a:t>ULUSLARARASI İLİŞKİLER VE AVRUPA BİRLİĞİ DAİRESİ BAŞKANI</a:t>
            </a:r>
          </a:p>
          <a:p>
            <a:pPr algn="ctr"/>
            <a:endParaRPr lang="tr-TR" sz="2000" b="1" i="1" dirty="0"/>
          </a:p>
          <a:p>
            <a:pPr algn="ctr"/>
            <a:r>
              <a:rPr lang="tr-TR" sz="2000" b="1" i="1" dirty="0"/>
              <a:t>TUYEP KAPANIŞ KONFERANSI</a:t>
            </a:r>
          </a:p>
          <a:p>
            <a:pPr algn="ctr"/>
            <a:endParaRPr lang="tr-TR" sz="2000" b="1" i="1" dirty="0"/>
          </a:p>
          <a:p>
            <a:pPr algn="ctr"/>
            <a:r>
              <a:rPr lang="tr-TR" sz="1600" b="1" i="1" dirty="0"/>
              <a:t>11 December 2023, ANKARA</a:t>
            </a:r>
          </a:p>
        </p:txBody>
      </p:sp>
    </p:spTree>
    <p:extLst>
      <p:ext uri="{BB962C8B-B14F-4D97-AF65-F5344CB8AC3E}">
        <p14:creationId xmlns:p14="http://schemas.microsoft.com/office/powerpoint/2010/main" val="42597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10</a:t>
            </a:fld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4038600" y="532052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cs typeface="Arial" panose="020B0604020202020204" pitchFamily="34" charset="0"/>
              </a:rPr>
              <a:t>Hibe Programının Amacı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58585" y="1397487"/>
            <a:ext cx="63175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VOC-Test Merkezleri – III Hibe Programının amacı;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Nitelikli ve belgeli işgücü geliştirilmesi,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Eğitim ve istihdam arasındaki ilişkinin güçlendirilmesi,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Örgün ve yaygın eğitimin geçerliliğinin sağlanması,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Ulusal meslek standartları (UMS) ile ulusal yeterliliklerin (UY) geliştirilmesini ve/veya revizyonunu desteklemek,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VOC-Test Merkezleri kurulmasını desteklemektir.</a:t>
            </a:r>
          </a:p>
          <a:p>
            <a:endParaRPr lang="tr-TR" sz="20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11" y="1541931"/>
            <a:ext cx="1895376" cy="182895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62" y="1541931"/>
            <a:ext cx="1853345" cy="182895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" b="11272"/>
          <a:stretch/>
        </p:blipFill>
        <p:spPr>
          <a:xfrm>
            <a:off x="8046080" y="3786806"/>
            <a:ext cx="2765865" cy="17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2424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11</a:t>
            </a:fld>
            <a:endParaRPr lang="tr-TR"/>
          </a:p>
        </p:txBody>
      </p:sp>
      <p:graphicFrame>
        <p:nvGraphicFramePr>
          <p:cNvPr id="5" name="Tablo 4"/>
          <p:cNvGraphicFramePr>
            <a:graphicFrameLocks noGrp="1"/>
          </p:cNvGraphicFramePr>
          <p:nvPr/>
        </p:nvGraphicFramePr>
        <p:xfrm>
          <a:off x="2032000" y="1135304"/>
          <a:ext cx="8128000" cy="4449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63406761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755514886"/>
                    </a:ext>
                  </a:extLst>
                </a:gridCol>
              </a:tblGrid>
              <a:tr h="476171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SEKTÖRLER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204845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Enerji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İnşaat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69388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Elektrik ve Elektronik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Gıda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698345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Bilişim Teknolojileri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Metal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072669"/>
                  </a:ext>
                </a:extLst>
              </a:tr>
              <a:tr h="624852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Turizm, Konaklama, Yiyecek-İçecek Hizmetleri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Tekstil, Hazır Giyim, Deri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290166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Tarım, Avcılık ve Balıkçılık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Çevre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123161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Toplumsal ve Kişisel Hizmetler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İş ve Yönetim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244962"/>
                  </a:ext>
                </a:extLst>
              </a:tr>
              <a:tr h="476171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Ulaştırma, Lojistik ve Haberleşme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Sağlık ve Sosyal Hizmetler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532345"/>
                  </a:ext>
                </a:extLst>
              </a:tr>
              <a:tr h="476171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Ticaret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060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192397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12</a:t>
            </a:fld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3581400" y="525988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cs typeface="Arial" panose="020B0604020202020204" pitchFamily="34" charset="0"/>
              </a:rPr>
              <a:t>Hibe Faydalanıcısı Kuruluşlar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394693" y="1191705"/>
            <a:ext cx="57090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r-TR" sz="1400" dirty="0"/>
              <a:t>Türkiye Doğal Gaz Dağıtıcıları Birliği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400" dirty="0"/>
              <a:t>Elektromekanik Sanayiciler Derneği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400" dirty="0"/>
              <a:t>Bilişim Sanayicileri Derneği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400" dirty="0"/>
              <a:t>Türkiye Bilişim Vakfı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400" dirty="0"/>
              <a:t>Uluslararası Güneş Enerjisi Topluluğu Türkiye Bölümü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400" dirty="0"/>
              <a:t>Türkiye Lokantacılar, Kebapçılar Pastacılar ve Tatlıcılar Federasyonu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tr-TR" sz="1400" dirty="0"/>
              <a:t>Türkiye Süt Üreticileri Merkez Birliği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tr-TR" sz="1400" dirty="0"/>
              <a:t>Diyarbakır Esnaf ve Sanatkârlar Odaları Birliği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tr-TR" sz="1400" dirty="0"/>
              <a:t>Antalya Esnaf ve Sanatkârlar Odaları Birliği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tr-TR" sz="1400" dirty="0"/>
              <a:t>Konya Esnaf ve Sanatkârlar Odaları Birliği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tr-TR" sz="1400" dirty="0"/>
              <a:t>Yeryüzü Mühendisler Derneği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tr-TR" sz="1400" dirty="0"/>
              <a:t>Aydın Ticaret Odası</a:t>
            </a:r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İstanbul Sanayi Odası</a:t>
            </a:r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Çerkezköy Organize Sanayi Bölgesi</a:t>
            </a:r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Türkiye Çevre Koruma Vakfı</a:t>
            </a:r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Yönetim Danışmanları Derneği</a:t>
            </a:r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Adıyaman Madeni Sanatkârlar Esnaf Odası</a:t>
            </a:r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Tüm Atık ve Geri Kazanım Sanayicileri Derneği</a:t>
            </a:r>
          </a:p>
          <a:p>
            <a:pPr marL="342900" indent="-342900">
              <a:buFont typeface="+mj-lt"/>
              <a:buAutoNum type="arabicPeriod" startAt="13"/>
            </a:pPr>
            <a:r>
              <a:rPr lang="tr-TR" sz="1400" dirty="0"/>
              <a:t>Birlik Haberleşme ve İletişim Çalışanları Sendikası</a:t>
            </a:r>
          </a:p>
          <a:p>
            <a:pPr marL="342900" indent="-342900">
              <a:buFont typeface="+mj-lt"/>
              <a:buAutoNum type="arabicPeriod" startAt="20"/>
            </a:pPr>
            <a:r>
              <a:rPr lang="tr-TR" sz="1400" dirty="0"/>
              <a:t>Turizm Restoran Yatırımcıları ve Gastronomi İşletmeleri Derneği</a:t>
            </a:r>
          </a:p>
          <a:p>
            <a:pPr marL="342900" indent="-342900">
              <a:buFont typeface="+mj-lt"/>
              <a:buAutoNum type="arabicPeriod" startAt="20"/>
            </a:pPr>
            <a:r>
              <a:rPr lang="tr-TR" sz="1400" dirty="0"/>
              <a:t>Gıda Perakendecileri Derneği</a:t>
            </a:r>
          </a:p>
          <a:p>
            <a:pPr marL="342900" indent="-342900">
              <a:buFont typeface="+mj-lt"/>
              <a:buAutoNum type="arabicPeriod" startAt="20"/>
            </a:pPr>
            <a:r>
              <a:rPr lang="tr-TR" sz="1400" dirty="0"/>
              <a:t>Sağlık Mensupları Dayanışma ve Çevreyi Koruma Derneği</a:t>
            </a:r>
          </a:p>
          <a:p>
            <a:pPr marL="342900" indent="-342900">
              <a:buFont typeface="+mj-lt"/>
              <a:buAutoNum type="arabicPeriod" startAt="20"/>
            </a:pPr>
            <a:r>
              <a:rPr lang="tr-TR" sz="1400" dirty="0"/>
              <a:t>Gaziantep Ticaret Odası</a:t>
            </a:r>
          </a:p>
          <a:p>
            <a:endParaRPr lang="tr-TR" sz="1400" dirty="0"/>
          </a:p>
          <a:p>
            <a:pPr marL="342900" indent="-342900">
              <a:buFont typeface="+mj-lt"/>
              <a:buAutoNum type="arabicPeriod" startAt="7"/>
            </a:pPr>
            <a:endParaRPr lang="tr-TR" sz="1400" dirty="0"/>
          </a:p>
          <a:p>
            <a:pPr marL="342900" indent="-342900">
              <a:buFont typeface="+mj-lt"/>
              <a:buAutoNum type="arabicPeriod"/>
            </a:pPr>
            <a:endParaRPr lang="tr-TR" sz="1400" dirty="0"/>
          </a:p>
          <a:p>
            <a:pPr marL="342900" indent="-342900">
              <a:buFont typeface="+mj-lt"/>
              <a:buAutoNum type="arabicPeriod"/>
            </a:pPr>
            <a:endParaRPr lang="tr-TR" sz="1400" dirty="0"/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50" y="1151759"/>
            <a:ext cx="1183505" cy="416774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12" y="1160188"/>
            <a:ext cx="797435" cy="598076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18" y="2668381"/>
            <a:ext cx="1190474" cy="355256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29" y="2086104"/>
            <a:ext cx="1005646" cy="45020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61" y="3817176"/>
            <a:ext cx="1172275" cy="658369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132" y="5459407"/>
            <a:ext cx="1772772" cy="292507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51" y="1817663"/>
            <a:ext cx="760778" cy="720581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38" y="1768108"/>
            <a:ext cx="724112" cy="720581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78" y="1862654"/>
            <a:ext cx="746489" cy="718671"/>
          </a:xfrm>
          <a:prstGeom prst="rect">
            <a:avLst/>
          </a:prstGeom>
        </p:spPr>
      </p:pic>
      <p:pic>
        <p:nvPicPr>
          <p:cNvPr id="29" name="Resim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50" y="3938671"/>
            <a:ext cx="1517458" cy="466618"/>
          </a:xfrm>
          <a:prstGeom prst="rect">
            <a:avLst/>
          </a:prstGeom>
        </p:spPr>
      </p:pic>
      <p:pic>
        <p:nvPicPr>
          <p:cNvPr id="30" name="Resim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756" y="3917657"/>
            <a:ext cx="1149416" cy="459766"/>
          </a:xfrm>
          <a:prstGeom prst="rect">
            <a:avLst/>
          </a:prstGeom>
        </p:spPr>
      </p:pic>
      <p:pic>
        <p:nvPicPr>
          <p:cNvPr id="31" name="Resim 3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00" y="4617989"/>
            <a:ext cx="1434824" cy="358706"/>
          </a:xfrm>
          <a:prstGeom prst="rect">
            <a:avLst/>
          </a:prstGeom>
        </p:spPr>
      </p:pic>
      <p:pic>
        <p:nvPicPr>
          <p:cNvPr id="32" name="Resim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06" y="3178411"/>
            <a:ext cx="629947" cy="629947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04" y="2908329"/>
            <a:ext cx="1072050" cy="423415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880" r="26730" b="15677"/>
          <a:stretch/>
        </p:blipFill>
        <p:spPr>
          <a:xfrm>
            <a:off x="11013628" y="3658303"/>
            <a:ext cx="714664" cy="560736"/>
          </a:xfrm>
          <a:prstGeom prst="rect">
            <a:avLst/>
          </a:prstGeom>
        </p:spPr>
      </p:pic>
      <p:pic>
        <p:nvPicPr>
          <p:cNvPr id="35" name="Resim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068" y="4694718"/>
            <a:ext cx="861038" cy="459968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679" y="4393361"/>
            <a:ext cx="680344" cy="680344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29300" r="22236" b="30877"/>
          <a:stretch/>
        </p:blipFill>
        <p:spPr>
          <a:xfrm>
            <a:off x="9289922" y="4777171"/>
            <a:ext cx="1161936" cy="460106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01" y="2758595"/>
            <a:ext cx="680344" cy="680344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172" y="1139401"/>
            <a:ext cx="810222" cy="362786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23" y="1159354"/>
            <a:ext cx="709528" cy="440654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40" y="5237277"/>
            <a:ext cx="699564" cy="699564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200" y="2785495"/>
            <a:ext cx="696455" cy="6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5513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13</a:t>
            </a:fld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3882043" y="689751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cs typeface="Arial" panose="020B0604020202020204" pitchFamily="34" charset="0"/>
              </a:rPr>
              <a:t>Hibe Programının Sonuçları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731519" y="1687485"/>
            <a:ext cx="110725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Hibe Programı kapsamında bugüne kadar;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Toplam 169 doküman hazırlanarak yürürlüğe girmiştir:</a:t>
            </a:r>
          </a:p>
          <a:p>
            <a:pPr marL="742950" lvl="1" indent="-285750">
              <a:buFont typeface="Calibri" panose="020F0502020204030204" pitchFamily="34" charset="0"/>
              <a:buChar char="↘"/>
            </a:pPr>
            <a:r>
              <a:rPr lang="tr-TR" sz="2000" dirty="0"/>
              <a:t>82 Ulusal Meslek Standardı ve 87 Ulusal Yeterlilik</a:t>
            </a:r>
          </a:p>
          <a:p>
            <a:pPr marL="742950" lvl="1" indent="-285750">
              <a:buFont typeface="Calibri" panose="020F0502020204030204" pitchFamily="34" charset="0"/>
              <a:buChar char="↘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23 Hibe Faydalanıcısının tamamı </a:t>
            </a:r>
            <a:r>
              <a:rPr lang="tr-TR" sz="2000" dirty="0" err="1"/>
              <a:t>TÜRKAK’a</a:t>
            </a:r>
            <a:r>
              <a:rPr lang="tr-TR" sz="2000" dirty="0"/>
              <a:t> akreditasyon başvurusunda bulunmuş,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19 Hibe Faydalanıcısı TÜRKAK tarafından akredite edilmiş olup kalan 4 Faydalanıcının süreçleri tamamlanmak üzeredir.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13 Hibe Faydalanıcısı MYK tarafından yetkilendirilerek VOC-Test Merkezi kurulumunu tamamlamıştır.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776007386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14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3386098" y="770608"/>
            <a:ext cx="5895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cs typeface="Arial" panose="020B0604020202020204" pitchFamily="34" charset="0"/>
              </a:rPr>
              <a:t>Belgelendirme İçin Doğrudan Hibe – II </a:t>
            </a:r>
          </a:p>
        </p:txBody>
      </p:sp>
      <p:pic>
        <p:nvPicPr>
          <p:cNvPr id="6" name="Picture 8" descr="Belgelendirme İçin Doğrudan Hibe – II Program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40" y="1859609"/>
            <a:ext cx="2628034" cy="37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4586092" y="2006709"/>
            <a:ext cx="71346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cs typeface="Arial" panose="020B0604020202020204" pitchFamily="34" charset="0"/>
              </a:rPr>
              <a:t>Programın bütçesi: 7.974.997,50 Avrodur.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/>
              <a:t>Kullanılabilir fon tutarının tamamına yakını harcanmıştır.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/>
              <a:t>144 Yetkilendirilmiş Belgelendirme Kuruluşu fondan yararlanmıştır.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/>
              <a:t>112.853 bireyin sınav ücreti karşılanmıştır. </a:t>
            </a:r>
            <a:r>
              <a:rPr lang="tr-TR" i="1" dirty="0"/>
              <a:t>(Proje hedefi 75.000’dir.)</a:t>
            </a:r>
            <a:endParaRPr lang="tr-TR" i="1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97276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15</a:t>
            </a:fld>
            <a:endParaRPr lang="tr-TR"/>
          </a:p>
        </p:txBody>
      </p:sp>
      <p:graphicFrame>
        <p:nvGraphicFramePr>
          <p:cNvPr id="6" name="Grafik 5"/>
          <p:cNvGraphicFramePr>
            <a:graphicFrameLocks/>
          </p:cNvGraphicFramePr>
          <p:nvPr/>
        </p:nvGraphicFramePr>
        <p:xfrm>
          <a:off x="3834282" y="1197033"/>
          <a:ext cx="7519518" cy="4847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Dikdörtgen 6"/>
          <p:cNvSpPr/>
          <p:nvPr/>
        </p:nvSpPr>
        <p:spPr>
          <a:xfrm>
            <a:off x="1695797" y="629970"/>
            <a:ext cx="10099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cs typeface="Arial" panose="020B0604020202020204" pitchFamily="34" charset="0"/>
              </a:rPr>
              <a:t>Belgelendirme İçin Doğrudan Hibe – II Sektörlere Göre Belgelendirme Sayıları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" b="3562"/>
          <a:stretch/>
        </p:blipFill>
        <p:spPr>
          <a:xfrm>
            <a:off x="374724" y="1467500"/>
            <a:ext cx="3141559" cy="40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24040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16</a:t>
            </a:fld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64" y="1005013"/>
            <a:ext cx="7766136" cy="52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8434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17</a:t>
            </a:fld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1546168" y="1487978"/>
            <a:ext cx="87117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i="1" dirty="0"/>
              <a:t>Teşekkürler.</a:t>
            </a:r>
          </a:p>
          <a:p>
            <a:pPr algn="ctr"/>
            <a:endParaRPr lang="tr-TR" sz="3200" dirty="0"/>
          </a:p>
          <a:p>
            <a:pPr algn="ctr"/>
            <a:endParaRPr lang="tr-TR" sz="3200" dirty="0"/>
          </a:p>
          <a:p>
            <a:pPr algn="ctr"/>
            <a:r>
              <a:rPr lang="tr-TR" b="1" dirty="0"/>
              <a:t>T.C. MESLEKİ YETERLİLİK KURUMU</a:t>
            </a:r>
            <a:endParaRPr lang="tr-TR" dirty="0"/>
          </a:p>
          <a:p>
            <a:pPr algn="ctr"/>
            <a:endParaRPr lang="tr-TR" dirty="0"/>
          </a:p>
          <a:p>
            <a:pPr algn="ctr"/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89459374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124A7F-8B5E-50B7-B0F4-5DD54E185445}"/>
              </a:ext>
            </a:extLst>
          </p:cNvPr>
          <p:cNvSpPr txBox="1"/>
          <p:nvPr/>
        </p:nvSpPr>
        <p:spPr>
          <a:xfrm>
            <a:off x="635781" y="3044280"/>
            <a:ext cx="11176467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r" sz="5000" b="1" noProof="0" dirty="0">
                <a:solidFill>
                  <a:srgbClr val="ED7D31"/>
                </a:solidFill>
                <a:latin typeface="Arial"/>
              </a:rPr>
              <a:t>TUYEP Teknik Destek Ekibi Sunumu </a:t>
            </a:r>
            <a:endParaRPr kumimoji="0" lang="tr" sz="5000" b="1" i="0" u="none" strike="noStrike" kern="1200" cap="none" spc="0" normalizeH="0" baseline="0" noProof="0" dirty="0">
              <a:solidFill>
                <a:srgbClr val="E46C0A"/>
              </a:solidFill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54652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bebeb hex color">
            <a:extLst>
              <a:ext uri="{FF2B5EF4-FFF2-40B4-BE49-F238E27FC236}">
                <a16:creationId xmlns:a16="http://schemas.microsoft.com/office/drawing/2014/main" id="{004BAF79-C3D6-822D-26DE-18504022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0194119" y="5134662"/>
            <a:ext cx="1030385" cy="171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15935E-8FA0-6D6B-47B9-77C589B0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289249"/>
            <a:ext cx="4898571" cy="124097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87B7BD3-8A47-EA28-7F2C-F6108AFE5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837" y="5378914"/>
            <a:ext cx="1603699" cy="16036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A6E61E-BA5A-CEE6-8A14-C0D58EDA5A39}"/>
              </a:ext>
            </a:extLst>
          </p:cNvPr>
          <p:cNvSpPr txBox="1"/>
          <p:nvPr/>
        </p:nvSpPr>
        <p:spPr>
          <a:xfrm>
            <a:off x="4237263" y="1054149"/>
            <a:ext cx="3717471" cy="3821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r>
              <a:rPr kumimoji="0" lang="tr" sz="900" b="0" i="0" u="none" strike="noStrike" kern="1200" cap="none" spc="0" normalizeH="0" baseline="0" noProof="0">
                <a:solidFill>
                  <a:srgbClr val="000000"/>
                </a:solidFill>
                <a:uLnTx/>
                <a:uFillTx/>
                <a:latin typeface="Times New Roman"/>
                <a:ea typeface="Calibri"/>
                <a:cs typeface="Arial"/>
              </a:rPr>
              <a:t>Bu Proje Avrupa Birliği ve Türkiye Cumhuriyeti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r>
              <a:rPr kumimoji="0" lang="tr" sz="900" b="0" i="0" u="none" strike="noStrike" kern="1200" cap="none" spc="0" normalizeH="0" baseline="0" noProof="0">
                <a:solidFill>
                  <a:srgbClr val="000000"/>
                </a:solidFill>
                <a:uLnTx/>
                <a:uFillTx/>
                <a:latin typeface="Times New Roman"/>
                <a:ea typeface="Calibri"/>
                <a:cs typeface="Arial"/>
              </a:rPr>
              <a:t>tarafından ortak finanse edilmektedir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red and blue flag&#10;&#10;Description automatically generated with medium confidence">
            <a:extLst>
              <a:ext uri="{FF2B5EF4-FFF2-40B4-BE49-F238E27FC236}">
                <a16:creationId xmlns:a16="http://schemas.microsoft.com/office/drawing/2014/main" id="{4A7B8266-D42C-086A-B214-5C4A64B1A8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1" r="7025" b="24434"/>
          <a:stretch>
            <a:fillRect/>
          </a:stretch>
        </p:blipFill>
        <p:spPr>
          <a:xfrm>
            <a:off x="4404655" y="0"/>
            <a:ext cx="3056627" cy="1110338"/>
          </a:xfrm>
          <a:prstGeom prst="rect">
            <a:avLst/>
          </a:prstGeom>
        </p:spPr>
      </p:pic>
      <p:sp>
        <p:nvSpPr>
          <p:cNvPr id="3" name="Google Shape;178;p28">
            <a:extLst>
              <a:ext uri="{FF2B5EF4-FFF2-40B4-BE49-F238E27FC236}">
                <a16:creationId xmlns:a16="http://schemas.microsoft.com/office/drawing/2014/main" id="{15C78CF1-7848-6C24-11C6-6867966CF482}"/>
              </a:ext>
            </a:extLst>
          </p:cNvPr>
          <p:cNvSpPr txBox="1"/>
          <p:nvPr/>
        </p:nvSpPr>
        <p:spPr>
          <a:xfrm>
            <a:off x="1581879" y="4317247"/>
            <a:ext cx="702872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rtl="0">
              <a:buClr>
                <a:srgbClr val="002060"/>
              </a:buClr>
              <a:buSzPts val="1800"/>
              <a:defRPr/>
            </a:pPr>
            <a:r>
              <a:rPr lang="tr" sz="3600" b="1" i="1" u="none" strike="noStrike" kern="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Arial"/>
              </a:rPr>
              <a:t>Uluslararası Kapanış Konferansı</a:t>
            </a:r>
            <a:endParaRPr kumimoji="0" lang="en-GB" sz="1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ts val="1800"/>
              <a:buFont typeface="Arial"/>
              <a:buNone/>
              <a:defRPr/>
            </a:pPr>
            <a:r>
              <a:rPr kumimoji="0" lang="tr" sz="2400" b="1" i="1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Arial"/>
                <a:ea typeface="Arial"/>
                <a:cs typeface="Arial"/>
                <a:sym typeface="Arial"/>
              </a:rPr>
              <a:t>Grand Mercure Hotel – Ankara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ts val="1800"/>
              <a:buFont typeface="Arial"/>
              <a:buNone/>
              <a:defRPr/>
            </a:pPr>
            <a:endParaRPr kumimoji="0" lang="en-GB" sz="10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lvl="0" rtl="0">
              <a:buClr>
                <a:srgbClr val="002060"/>
              </a:buClr>
              <a:buSzPts val="1800"/>
              <a:defRPr/>
            </a:pPr>
            <a:r>
              <a:rPr lang="tr" sz="2000" b="1" i="1" u="none" strike="noStrike" kern="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Arial"/>
              </a:rPr>
              <a:t>11 Aralık 2023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12/6/2023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48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7174B-5394-4315-B2D8-7890CA764B0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56953" y="1354509"/>
            <a:ext cx="1029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cs typeface="Arial" panose="020B0604020202020204" pitchFamily="34" charset="0"/>
              </a:rPr>
              <a:t>SUNUM PLANI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556953" y="2190097"/>
            <a:ext cx="66003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>
                <a:cs typeface="Arial" panose="020B0604020202020204" pitchFamily="34" charset="0"/>
              </a:rPr>
              <a:t>TUYEP Nedir?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400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 err="1">
                <a:cs typeface="Arial" panose="020B0604020202020204" pitchFamily="34" charset="0"/>
              </a:rPr>
              <a:t>TUYEP’in</a:t>
            </a:r>
            <a:r>
              <a:rPr lang="tr-TR" sz="2400" dirty="0">
                <a:cs typeface="Arial" panose="020B0604020202020204" pitchFamily="34" charset="0"/>
              </a:rPr>
              <a:t> Amacı, Hedefi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400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 err="1">
                <a:cs typeface="Arial" panose="020B0604020202020204" pitchFamily="34" charset="0"/>
              </a:rPr>
              <a:t>TUYEP’ten</a:t>
            </a:r>
            <a:r>
              <a:rPr lang="tr-TR" sz="2400" dirty="0">
                <a:cs typeface="Arial" panose="020B0604020202020204" pitchFamily="34" charset="0"/>
              </a:rPr>
              <a:t> Beklenen Çıktıları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400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 err="1">
                <a:cs typeface="Arial" panose="020B0604020202020204" pitchFamily="34" charset="0"/>
              </a:rPr>
              <a:t>TUYEP’in</a:t>
            </a:r>
            <a:r>
              <a:rPr lang="tr-TR" sz="2400" dirty="0">
                <a:cs typeface="Arial" panose="020B0604020202020204" pitchFamily="34" charset="0"/>
              </a:rPr>
              <a:t> Bileşenleri</a:t>
            </a:r>
          </a:p>
          <a:p>
            <a:endParaRPr lang="tr-TR" sz="2400" dirty="0">
              <a:cs typeface="Arial" panose="020B0604020202020204" pitchFamily="34" charset="0"/>
            </a:endParaRPr>
          </a:p>
          <a:p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1133563"/>
            <a:ext cx="3514120" cy="234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43461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1888184-FC8F-9380-0CE8-72241AAA22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2837581" y="1834690"/>
            <a:ext cx="6516838" cy="36734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45182-C5C2-17B8-96DA-0E52E3478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2D9C7-3990-14BD-1908-FC25E0DB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BFF39-5A0E-0389-2C21-18DF769D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2D34A-7423-3934-9C7A-D9A5DD4AE99F}"/>
              </a:ext>
            </a:extLst>
          </p:cNvPr>
          <p:cNvSpPr txBox="1"/>
          <p:nvPr/>
        </p:nvSpPr>
        <p:spPr>
          <a:xfrm>
            <a:off x="629971" y="1388740"/>
            <a:ext cx="11833860" cy="49552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Proje Başla</a:t>
            </a:r>
            <a:r>
              <a:rPr lang="en-US" sz="2400" b="1" dirty="0">
                <a:solidFill>
                  <a:srgbClr val="002060"/>
                </a:solidFill>
                <a:latin typeface="Calibri"/>
              </a:rPr>
              <a:t>ma</a:t>
            </a: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Tarihi:		25 Kasım 2019</a:t>
            </a:r>
            <a:endParaRPr kumimoji="0" lang="tr" sz="2400" b="1" i="0" u="none" strike="noStrike" kern="1200" cap="none" spc="0" normalizeH="0" baseline="30000" noProof="0" dirty="0">
              <a:solidFill>
                <a:srgbClr val="002060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Proje Bitiş Tarihi:		29 Şubat 2024</a:t>
            </a:r>
            <a:endParaRPr kumimoji="0" lang="tr" sz="2400" b="1" i="0" u="none" strike="noStrike" kern="1200" cap="none" spc="0" normalizeH="0" baseline="30000" noProof="0" dirty="0">
              <a:solidFill>
                <a:srgbClr val="002060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Proje Süresi</a:t>
            </a:r>
            <a:r>
              <a:rPr kumimoji="0" lang="en-US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		</a:t>
            </a:r>
            <a:r>
              <a:rPr kumimoji="0" lang="en-US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51 ay 5 gün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Uygulayıcı:		</a:t>
            </a:r>
            <a:r>
              <a:rPr kumimoji="0" lang="en-US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GOPA Danışmanlık Ltd. Şti; Hasan Kalyoncu Üniversitesi, </a:t>
            </a:r>
            <a:endParaRPr kumimoji="0" lang="en-US" sz="2400" b="1" i="0" u="none" strike="noStrike" kern="1200" cap="none" spc="0" normalizeH="0" baseline="0" noProof="0" dirty="0">
              <a:solidFill>
                <a:srgbClr val="002060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Calibri"/>
              </a:rPr>
              <a:t>				</a:t>
            </a: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GOPA</a:t>
            </a:r>
            <a:r>
              <a:rPr kumimoji="0" lang="en-US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EEP, IBE, &amp; INTEGRATION konsorsiyumu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Operasyon Faydalanıcısı:	Mesleki Yeterlilik Kurumu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Eş finansman:		</a:t>
            </a:r>
            <a:r>
              <a:rPr kumimoji="0" lang="en-US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Avrupa Birliği ve Türkiye Cumhuriyeti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Uygulama Otoritesi: 		</a:t>
            </a:r>
            <a:r>
              <a:rPr kumimoji="0" lang="tr-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Çalışma ve Sosyal Güvenlik Bakanlığı Dış İlişkiler 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r-TR" sz="2400" b="1" dirty="0">
                <a:solidFill>
                  <a:srgbClr val="002060"/>
                </a:solidFill>
                <a:latin typeface="Calibri"/>
              </a:rPr>
              <a:t>                                                      Avrupa Birliği Genel Müdürlüğü</a:t>
            </a:r>
            <a:endParaRPr kumimoji="0" lang="tr" sz="2400" b="1" i="0" u="none" strike="noStrike" kern="1200" cap="none" spc="0" normalizeH="0" baseline="0" noProof="0" dirty="0">
              <a:solidFill>
                <a:srgbClr val="002060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Proje Bütçesi:    		4.694.818,00 EUR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40194-9FA0-0042-0620-6129D17D0DBD}"/>
              </a:ext>
            </a:extLst>
          </p:cNvPr>
          <p:cNvSpPr txBox="1"/>
          <p:nvPr/>
        </p:nvSpPr>
        <p:spPr>
          <a:xfrm>
            <a:off x="1119051" y="401195"/>
            <a:ext cx="10538460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3200" b="1" i="0" u="none" strike="noStrike" kern="1200" cap="none" spc="0" normalizeH="0" baseline="0" noProof="0" dirty="0">
                <a:solidFill>
                  <a:srgbClr val="ED7D31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 (TUYEP)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4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70E73-8313-072E-E330-44CBB4868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2E921-E4CA-2C86-76EE-EB44B713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A5CD2-EF8F-CF57-FAEA-32FD4C73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382FC-7F6D-F973-BF51-9C0D92A95E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837581" y="1520241"/>
            <a:ext cx="6516838" cy="3673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DCCE53-BA0E-20DC-A708-8B4E1BDDE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14" y="1190646"/>
            <a:ext cx="3295805" cy="4749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20419A-A9B7-67B5-6DC7-407088200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840" y="1190644"/>
            <a:ext cx="3311701" cy="47493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C6C27-3495-6308-E641-BF763C16E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445" y="1190645"/>
            <a:ext cx="3319431" cy="474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3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A178038-A69D-F295-2E8F-0B98FFE632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134511" y="1907251"/>
            <a:ext cx="6516838" cy="36734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D7517-635F-79B0-F096-FAE299459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C3F88-E1D4-7A9A-520A-167F47F5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B1399-E3D1-3BE1-7CD7-0743D0A3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FCE657-6338-4FB6-28FC-5685A0345E30}"/>
              </a:ext>
            </a:extLst>
          </p:cNvPr>
          <p:cNvSpPr/>
          <p:nvPr/>
        </p:nvSpPr>
        <p:spPr>
          <a:xfrm>
            <a:off x="3528695" y="1907251"/>
            <a:ext cx="2733869" cy="3824809"/>
          </a:xfrm>
          <a:prstGeom prst="round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9000">
                <a:srgbClr val="0070C0"/>
              </a:gs>
            </a:gsLst>
            <a:lin ang="5400000" scaled="1"/>
          </a:gradFill>
          <a:scene3d>
            <a:camera prst="orthographicFront"/>
            <a:lightRig rig="threePt" dir="t"/>
          </a:scene3d>
          <a:sp3d contourW="12700">
            <a:bevelT prst="relaxedInset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>
                <a:solidFill>
                  <a:srgbClr val="FFC000"/>
                </a:solidFill>
                <a:uLnTx/>
                <a:uFillTx/>
                <a:latin typeface="Arial"/>
                <a:ea typeface="ＭＳ Ｐゴシック" charset="0"/>
                <a:cs typeface="+mn-cs"/>
              </a:rPr>
              <a:t>MYK'nin ve ilgili paydaşların kurumsal kapasitelerinin güçlendirilmesi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9D1DC2-5A40-47B6-6C38-6AABE6A1FB92}"/>
              </a:ext>
            </a:extLst>
          </p:cNvPr>
          <p:cNvSpPr txBox="1"/>
          <p:nvPr/>
        </p:nvSpPr>
        <p:spPr>
          <a:xfrm>
            <a:off x="5348091" y="762364"/>
            <a:ext cx="4634109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400" b="1" i="0" u="none" strike="noStrike" kern="0" cap="none" spc="0" normalizeH="0" baseline="0" noProof="0">
                <a:solidFill>
                  <a:srgbClr val="F79443"/>
                </a:solidFill>
                <a:uLnTx/>
                <a:uFillTx/>
                <a:latin typeface="Calibri"/>
                <a:ea typeface="+mn-ea"/>
                <a:cs typeface="+mn-cs"/>
              </a:rPr>
              <a:t>Genel Hedefler </a:t>
            </a:r>
            <a:endParaRPr kumimoji="0" lang="en-GB" sz="4400" b="1" i="0" u="none" strike="noStrike" kern="0" cap="none" spc="0" normalizeH="0" baseline="0" noProof="0">
              <a:ln>
                <a:noFill/>
              </a:ln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745B11-A5B5-2D65-2A09-7BC514D9C353}"/>
              </a:ext>
            </a:extLst>
          </p:cNvPr>
          <p:cNvSpPr/>
          <p:nvPr/>
        </p:nvSpPr>
        <p:spPr>
          <a:xfrm>
            <a:off x="6391985" y="1925800"/>
            <a:ext cx="2733869" cy="3824809"/>
          </a:xfrm>
          <a:prstGeom prst="roundRect">
            <a:avLst/>
          </a:prstGeom>
          <a:gradFill>
            <a:gsLst>
              <a:gs pos="0">
                <a:srgbClr val="ADD5F5"/>
              </a:gs>
              <a:gs pos="45000">
                <a:srgbClr val="0579CC"/>
              </a:gs>
            </a:gsLst>
            <a:lin ang="5400000" scaled="1"/>
          </a:gradFill>
          <a:scene3d>
            <a:camera prst="orthographicFront"/>
            <a:lightRig rig="threePt" dir="t"/>
          </a:scene3d>
          <a:sp3d contourW="12700">
            <a:bevelT prst="relaxedInset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>
                <a:solidFill>
                  <a:srgbClr val="FFC000"/>
                </a:solidFill>
                <a:uLnTx/>
                <a:uFillTx/>
                <a:latin typeface="Arial"/>
                <a:ea typeface="ＭＳ Ｐゴシック" charset="0"/>
                <a:cs typeface="+mn-cs"/>
              </a:rPr>
              <a:t>Ulusal Mesleki Yeterlilik Sisteminin (UMYS) güçlendirilmesi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0A0094A-EF73-48AB-C8A1-A06AD618FAD0}"/>
              </a:ext>
            </a:extLst>
          </p:cNvPr>
          <p:cNvSpPr/>
          <p:nvPr/>
        </p:nvSpPr>
        <p:spPr>
          <a:xfrm>
            <a:off x="9284415" y="1925800"/>
            <a:ext cx="2733869" cy="3806260"/>
          </a:xfrm>
          <a:prstGeom prst="roundRect">
            <a:avLst/>
          </a:prstGeom>
          <a:gradFill>
            <a:gsLst>
              <a:gs pos="0">
                <a:srgbClr val="ADD5F5"/>
              </a:gs>
              <a:gs pos="52000">
                <a:srgbClr val="0A83D9"/>
              </a:gs>
            </a:gsLst>
            <a:lin ang="5400000" scaled="1"/>
          </a:gradFill>
          <a:scene3d>
            <a:camera prst="orthographicFront"/>
            <a:lightRig rig="threePt" dir="t"/>
          </a:scene3d>
          <a:sp3d contourW="12700">
            <a:bevelT prst="relaxedInset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2400" b="1"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>
                <a:solidFill>
                  <a:srgbClr val="FFC000"/>
                </a:solidFill>
                <a:uLnTx/>
                <a:uFillTx/>
                <a:latin typeface="Arial"/>
                <a:ea typeface="ＭＳ Ｐゴシック" charset="0"/>
                <a:cs typeface="+mn-cs"/>
              </a:rPr>
              <a:t>Türkiye Yeterlilikler Çerçevesinin (TYÇ) uygulamasının ilerletilmesi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53AF10-D00B-A25B-A5F4-EFB7C11A4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16" y="1125940"/>
            <a:ext cx="3196418" cy="46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23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22B6A6-3ABF-991A-2298-F3FC29451B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657728" y="1981167"/>
            <a:ext cx="6516838" cy="3673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18DD4F-3892-6763-DC42-E7E00A8A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87" y="1648764"/>
            <a:ext cx="10813026" cy="3059237"/>
          </a:xfrm>
        </p:spPr>
        <p:txBody>
          <a:bodyPr>
            <a:noAutofit/>
          </a:bodyPr>
          <a:lstStyle/>
          <a:p>
            <a:pPr algn="ctr" rtl="0"/>
            <a:r>
              <a:rPr lang="tr" sz="4000" b="1" i="0" u="none" strike="noStrike" dirty="0">
                <a:solidFill>
                  <a:srgbClr val="002060"/>
                </a:solidFill>
                <a:latin typeface="Calibri Light"/>
              </a:rPr>
              <a:t>İESP SOP II. Müdahale Kategorisi:</a:t>
            </a:r>
            <a:br>
              <a:rPr lang="en-GB" sz="4000" b="1" i="0" u="none" strike="noStrike" dirty="0">
                <a:solidFill>
                  <a:srgbClr val="002060"/>
                </a:solidFill>
                <a:latin typeface="Calibri Light"/>
              </a:rPr>
            </a:br>
            <a:r>
              <a:rPr lang="tr" sz="4000" b="1" i="0" u="none" strike="noStrike" dirty="0">
                <a:solidFill>
                  <a:srgbClr val="002060"/>
                </a:solidFill>
                <a:latin typeface="Calibri Light"/>
              </a:rPr>
              <a:t> </a:t>
            </a:r>
            <a:br>
              <a:rPr lang="tr" sz="4000" b="1" i="0" u="none" strike="noStrike" dirty="0">
                <a:solidFill>
                  <a:srgbClr val="002060"/>
                </a:solidFill>
                <a:latin typeface="Calibri Light"/>
              </a:rPr>
            </a:br>
            <a:br>
              <a:rPr lang="tr" sz="4000" b="1" i="0" u="none" strike="noStrike" dirty="0">
                <a:solidFill>
                  <a:srgbClr val="002060"/>
                </a:solidFill>
                <a:latin typeface="Calibri Light"/>
              </a:rPr>
            </a:br>
            <a:r>
              <a:rPr lang="tr" sz="6600" b="1" dirty="0">
                <a:solidFill>
                  <a:srgbClr val="ED7D31"/>
                </a:solidFill>
                <a:latin typeface="Calibri"/>
                <a:ea typeface="+mn-ea"/>
                <a:cs typeface="+mn-cs"/>
              </a:rPr>
              <a:t>Kurumsal Kapasite Arttırımı</a:t>
            </a:r>
            <a:br>
              <a:rPr lang="tr" sz="4000" b="1" i="0" u="none" strike="noStrike" dirty="0">
                <a:solidFill>
                  <a:srgbClr val="002060"/>
                </a:solidFill>
                <a:latin typeface="Calibri Light"/>
              </a:rPr>
            </a:br>
            <a:endParaRPr lang="en-GB" sz="73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BFC2E-4A78-A879-DB16-5836E884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9264C-F093-C759-952A-29EFF8AB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5A16-B2DC-9D6C-D5B5-0213B0D1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DA50EC-B7ED-733B-CF05-6CF412DFD5BA}"/>
              </a:ext>
            </a:extLst>
          </p:cNvPr>
          <p:cNvSpPr txBox="1"/>
          <p:nvPr/>
        </p:nvSpPr>
        <p:spPr>
          <a:xfrm>
            <a:off x="403860" y="5654615"/>
            <a:ext cx="1193292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800" b="0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Times New Roman"/>
                <a:cs typeface="+mn-cs"/>
              </a:rPr>
              <a:t>“</a:t>
            </a:r>
            <a:r>
              <a:rPr kumimoji="0" lang="tr" sz="18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Times New Roman"/>
                <a:cs typeface="+mn-cs"/>
              </a:rPr>
              <a:t>İESP SOP I. Müdahale Kategorisi: Hedef Gruplara Yönelik Hizmetler ve Eğitimler” bu projenin konusu değildir.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33965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480AD4-B638-BE56-89DA-56D06A697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725821" y="1927556"/>
            <a:ext cx="6516838" cy="367344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58BA06-63CF-C109-DCE4-71E41470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9ECF2-7561-8773-46B2-A5A1B96B9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6273E-035F-6D2D-D6CC-3D5E5501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59330-491B-4C9F-8A12-16DD5DE3A813}"/>
              </a:ext>
            </a:extLst>
          </p:cNvPr>
          <p:cNvSpPr txBox="1"/>
          <p:nvPr/>
        </p:nvSpPr>
        <p:spPr>
          <a:xfrm>
            <a:off x="1098574" y="3970844"/>
            <a:ext cx="6874106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4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Sektör Komitelerinin Üyeleri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07A18-BD51-BAB3-0E25-36317A5FCED0}"/>
              </a:ext>
            </a:extLst>
          </p:cNvPr>
          <p:cNvSpPr txBox="1"/>
          <p:nvPr/>
        </p:nvSpPr>
        <p:spPr>
          <a:xfrm>
            <a:off x="3791849" y="2909530"/>
            <a:ext cx="3149539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400" b="1" i="0" u="none" strike="noStrike" kern="1200" cap="none" spc="0" normalizeH="0" baseline="0" noProof="0" dirty="0">
                <a:solidFill>
                  <a:srgbClr val="C00000"/>
                </a:solidFill>
                <a:uLnTx/>
                <a:uFillTx/>
                <a:latin typeface="Calibri"/>
                <a:ea typeface="+mn-ea"/>
                <a:cs typeface="+mn-cs"/>
              </a:rPr>
              <a:t>Denetçiler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5F490-E244-A54E-B570-1A454C82373D}"/>
              </a:ext>
            </a:extLst>
          </p:cNvPr>
          <p:cNvSpPr txBox="1"/>
          <p:nvPr/>
        </p:nvSpPr>
        <p:spPr>
          <a:xfrm>
            <a:off x="4111761" y="1333130"/>
            <a:ext cx="6668477" cy="13644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000" b="1" i="0" u="none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Yetkilendirilmiş Belgelendirme Kuruluşları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91E45E-6D4F-3ADD-1841-2721B8314B26}"/>
              </a:ext>
            </a:extLst>
          </p:cNvPr>
          <p:cNvSpPr txBox="1"/>
          <p:nvPr/>
        </p:nvSpPr>
        <p:spPr>
          <a:xfrm>
            <a:off x="290114" y="4990236"/>
            <a:ext cx="4323135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4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Teknik Uzmanlar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CDA759-99BC-25E9-AA22-56883142DBD8}"/>
              </a:ext>
            </a:extLst>
          </p:cNvPr>
          <p:cNvSpPr txBox="1"/>
          <p:nvPr/>
        </p:nvSpPr>
        <p:spPr>
          <a:xfrm>
            <a:off x="4923353" y="5099304"/>
            <a:ext cx="3868479" cy="8074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400" b="1" i="0" u="none" strike="noStrike" kern="1200" cap="none" spc="0" normalizeH="0" baseline="0" noProof="0" dirty="0">
                <a:solidFill>
                  <a:srgbClr val="00B050"/>
                </a:solidFill>
                <a:uLnTx/>
                <a:uFillTx/>
                <a:latin typeface="Calibri"/>
                <a:ea typeface="+mn-ea"/>
                <a:cs typeface="+mn-cs"/>
              </a:rPr>
              <a:t>Saha Uzmanları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F1182A-744F-AB2C-7296-6EF15460A4B6}"/>
              </a:ext>
            </a:extLst>
          </p:cNvPr>
          <p:cNvSpPr txBox="1"/>
          <p:nvPr/>
        </p:nvSpPr>
        <p:spPr>
          <a:xfrm>
            <a:off x="7446000" y="2895655"/>
            <a:ext cx="4422270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4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Sektör Uzmanları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68A3A7-6DFB-D828-8E2E-5747E89F532F}"/>
              </a:ext>
            </a:extLst>
          </p:cNvPr>
          <p:cNvSpPr txBox="1"/>
          <p:nvPr/>
        </p:nvSpPr>
        <p:spPr>
          <a:xfrm>
            <a:off x="3160644" y="504389"/>
            <a:ext cx="6291469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400" b="1" i="0" u="none" strike="noStrike" kern="1200" cap="none" spc="0" normalizeH="0" baseline="0" noProof="0" dirty="0">
                <a:solidFill>
                  <a:srgbClr val="ED7D31"/>
                </a:solidFill>
                <a:uLnTx/>
                <a:uFillTx/>
                <a:latin typeface="Calibri"/>
                <a:ea typeface="+mn-ea"/>
                <a:cs typeface="+mn-cs"/>
              </a:rPr>
              <a:t>Kapasite Artırma Eğitimi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4DD2DC-4763-DF98-4B42-25D794850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30" y="1424148"/>
            <a:ext cx="3146657" cy="194656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8C1AAA-8BE0-4C5E-901C-1B6337FD94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4" t="3659" r="5848"/>
          <a:stretch/>
        </p:blipFill>
        <p:spPr>
          <a:xfrm>
            <a:off x="9034890" y="4063790"/>
            <a:ext cx="2894030" cy="1537214"/>
          </a:xfrm>
          <a:prstGeom prst="rect">
            <a:avLst/>
          </a:prstGeom>
          <a:ln w="12700">
            <a:solidFill>
              <a:srgbClr val="0070C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4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DD8F2-AC71-37DB-B9F0-5F0631DD34AB}"/>
              </a:ext>
            </a:extLst>
          </p:cNvPr>
          <p:cNvSpPr txBox="1"/>
          <p:nvPr/>
        </p:nvSpPr>
        <p:spPr>
          <a:xfrm>
            <a:off x="137809" y="1465195"/>
            <a:ext cx="11916382" cy="550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32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Etkili İletişim  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Yönetim Becerileri  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Araştırma ve Raporlama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Medya ve Markalama  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Kurumsal Kültür ve Gelişim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C55A11"/>
                </a:solidFill>
                <a:uLnTx/>
                <a:uFillTx/>
                <a:latin typeface="Calibri"/>
                <a:ea typeface="+mn-ea"/>
                <a:cs typeface="+mn-cs"/>
              </a:rPr>
              <a:t>Denetim ve Risk Yönetimi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Portföy Değerlendirme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Kredilendirme 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İç Kontrol ve Kalite Yönetimi 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Müfredat Geliştirme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Meslek Standartları ve Yeterlilikleri Geliştirme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0000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İş Analizi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Öğrenme Kazanımları ve Başarım Ölçütleri Geliştirme     </a:t>
            </a:r>
            <a:r>
              <a:rPr kumimoji="0" lang="en-GB" sz="32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ISO 17024 </a:t>
            </a:r>
            <a:r>
              <a:rPr kumimoji="0" lang="en-GB" sz="3200" b="1" i="0" u="none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C55A11"/>
                </a:solidFill>
                <a:uLnTx/>
                <a:uFillTx/>
                <a:latin typeface="Calibri"/>
                <a:ea typeface="+mn-ea"/>
                <a:cs typeface="+mn-cs"/>
              </a:rPr>
              <a:t>İş Sağlığı ve Güvenliği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0000"/>
                </a:solidFill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Ekip Oluşturma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000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FF0000"/>
                </a:solidFill>
                <a:uLnTx/>
                <a:uFillTx/>
                <a:latin typeface="Calibri"/>
                <a:ea typeface="+mn-ea"/>
                <a:cs typeface="+mn-cs"/>
              </a:rPr>
              <a:t>Temel İlk Yardım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Ulusal Mesleki Yeterlilik Sistemi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MYK Portalı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Güncellemeleri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                      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B0F0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Çerçevesi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B050"/>
                </a:solidFill>
                <a:uLnTx/>
                <a:uFillTx/>
                <a:latin typeface="Calibri"/>
                <a:ea typeface="+mn-ea"/>
                <a:cs typeface="+mn-cs"/>
              </a:rPr>
              <a:t>Yeşil Dönüşüm </a:t>
            </a:r>
            <a:r>
              <a:rPr kumimoji="0" lang="en-US" sz="3200" b="1" i="0" u="none" strike="noStrike" kern="1200" cap="none" spc="0" normalizeH="0" noProof="0" dirty="0">
                <a:solidFill>
                  <a:srgbClr val="00B05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Dijital Dönüşüm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0000"/>
                </a:solidFill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Mikro Yeterlilikler  </a:t>
            </a:r>
            <a:r>
              <a:rPr kumimoji="0" lang="tr" sz="3200" b="0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tr" sz="32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Yetkinliğe Dayalı Ölçme Değerlendirme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21CA-350D-9927-8295-54D4BCF7137F}"/>
              </a:ext>
            </a:extLst>
          </p:cNvPr>
          <p:cNvSpPr txBox="1"/>
          <p:nvPr/>
        </p:nvSpPr>
        <p:spPr>
          <a:xfrm>
            <a:off x="3160644" y="504389"/>
            <a:ext cx="6291469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400" b="1" i="0" u="none" strike="noStrike" kern="1200" cap="none" spc="0" normalizeH="0" baseline="0" noProof="0">
                <a:solidFill>
                  <a:srgbClr val="ED7D31"/>
                </a:solidFill>
                <a:uLnTx/>
                <a:uFillTx/>
                <a:latin typeface="Calibri"/>
                <a:ea typeface="+mn-ea"/>
                <a:cs typeface="+mn-cs"/>
              </a:rPr>
              <a:t>Kapasite Artırma Eğitimi</a:t>
            </a:r>
          </a:p>
        </p:txBody>
      </p:sp>
    </p:spTree>
    <p:extLst>
      <p:ext uri="{BB962C8B-B14F-4D97-AF65-F5344CB8AC3E}">
        <p14:creationId xmlns:p14="http://schemas.microsoft.com/office/powerpoint/2010/main" val="18400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9="http://schemas.microsoft.com/office/powerpoint/2015/09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Arial"/>
              <a:buNone/>
              <a:defRPr/>
            </a:pPr>
            <a:r>
              <a:rPr kumimoji="0" lang="tr" sz="1200" b="0" i="0" u="none" strike="noStrike" kern="0" cap="none" spc="0" normalizeH="0" baseline="0" noProof="0">
                <a:solidFill>
                  <a:srgbClr val="888888"/>
                </a:solidFill>
                <a:uLnTx/>
                <a:uFillTx/>
                <a:latin typeface="Calibri"/>
                <a:ea typeface="Calibri"/>
                <a:cs typeface="Calibri"/>
                <a:sym typeface="Calibri"/>
              </a:rPr>
              <a:t>Türkiye Yeterlilikler Sistemi ve Çerçevesinin Uygulanması Operasyonu Teknik Destek Projesi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4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Arial"/>
              <a:buNone/>
              <a:defRPr/>
            </a:pPr>
            <a:r>
              <a:rPr kumimoji="0" lang="tr" sz="1200" b="0" i="0" u="none" strike="noStrike" kern="0" cap="none" spc="0" normalizeH="0" baseline="0" noProof="0">
                <a:solidFill>
                  <a:srgbClr val="888888"/>
                </a:solidFill>
                <a:uLnTx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 panose="020F0502020204030204"/>
            </a:endParaRPr>
          </a:p>
        </p:txBody>
      </p:sp>
      <p:pic>
        <p:nvPicPr>
          <p:cNvPr id="239" name="Google Shape;2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157" y="706797"/>
            <a:ext cx="11938287" cy="475162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0"/>
          <p:cNvSpPr/>
          <p:nvPr/>
        </p:nvSpPr>
        <p:spPr>
          <a:xfrm rot="20391640">
            <a:off x="676174" y="2473567"/>
            <a:ext cx="915744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tr" sz="4400" b="1" i="0" u="none" strike="noStrike" kern="0" cap="none" spc="0" normalizeH="0" baseline="0" noProof="0" dirty="0">
                <a:solidFill>
                  <a:srgbClr val="00ADEA"/>
                </a:solidFill>
                <a:uLnTx/>
                <a:uFillTx/>
                <a:latin typeface="Arial"/>
                <a:ea typeface="Arial"/>
                <a:cs typeface="Arial"/>
                <a:sym typeface="Arial"/>
              </a:rPr>
              <a:t>Eğitimcilerden </a:t>
            </a:r>
            <a:r>
              <a:rPr kumimoji="0" lang="tr" sz="4800" b="1" i="0" u="none" strike="noStrike" kern="0" cap="none" spc="0" normalizeH="0" baseline="0" noProof="0" dirty="0">
                <a:solidFill>
                  <a:srgbClr val="00B050"/>
                </a:solidFill>
                <a:highlight>
                  <a:srgbClr val="FFFF00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%92</a:t>
            </a:r>
            <a:r>
              <a:rPr kumimoji="0" lang="tr" sz="4400" b="1" i="0" u="none" strike="noStrike" kern="0" cap="none" spc="0" normalizeH="0" baseline="0" noProof="0" dirty="0">
                <a:solidFill>
                  <a:srgbClr val="00ADEA"/>
                </a:solidFill>
                <a:uLnTx/>
                <a:uFillTx/>
                <a:latin typeface="Arial"/>
                <a:ea typeface="Arial"/>
                <a:cs typeface="Arial"/>
                <a:sym typeface="Arial"/>
              </a:rPr>
              <a:t> memnuniyet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00AD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 rot="20424588">
            <a:off x="145092" y="3553787"/>
            <a:ext cx="1200841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tr" sz="4400" b="1" i="0" u="none" strike="noStrike" kern="0" cap="none" spc="0" normalizeH="0" baseline="0" noProof="0" dirty="0">
                <a:solidFill>
                  <a:srgbClr val="00ADEA"/>
                </a:solidFill>
                <a:uLnTx/>
                <a:uFillTx/>
                <a:latin typeface="Arial"/>
                <a:ea typeface="Arial"/>
                <a:cs typeface="Arial"/>
                <a:sym typeface="Arial"/>
              </a:rPr>
              <a:t>Eğitim içeriğinden </a:t>
            </a:r>
            <a:r>
              <a:rPr kumimoji="0" lang="tr" sz="4800" b="1" i="0" u="none" strike="noStrike" kern="0" cap="none" spc="0" normalizeH="0" baseline="0" noProof="0" dirty="0">
                <a:solidFill>
                  <a:srgbClr val="00B050"/>
                </a:solidFill>
                <a:highlight>
                  <a:srgbClr val="FFFF00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%87</a:t>
            </a:r>
            <a:r>
              <a:rPr kumimoji="0" lang="tr" sz="4400" b="1" i="0" u="none" strike="noStrike" kern="0" cap="none" spc="0" normalizeH="0" baseline="0" noProof="0" dirty="0">
                <a:solidFill>
                  <a:srgbClr val="00ADEA"/>
                </a:solidFill>
                <a:uLnTx/>
                <a:uFillTx/>
                <a:latin typeface="Arial"/>
                <a:ea typeface="Arial"/>
                <a:cs typeface="Arial"/>
                <a:sym typeface="Arial"/>
              </a:rPr>
              <a:t> memnuniyet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00AD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066B1FB-3EA4-15FF-CAAB-31DF2847048D}"/>
              </a:ext>
            </a:extLst>
          </p:cNvPr>
          <p:cNvSpPr/>
          <p:nvPr/>
        </p:nvSpPr>
        <p:spPr>
          <a:xfrm rot="20443876">
            <a:off x="777344" y="918808"/>
            <a:ext cx="5862742" cy="1733090"/>
          </a:xfrm>
          <a:prstGeom prst="wedgeRoundRectCallout">
            <a:avLst>
              <a:gd name="adj1" fmla="val -60969"/>
              <a:gd name="adj2" fmla="val -4795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tr" sz="3200" b="1" i="1" u="none" strike="noStrike" kern="0" cap="none" spc="0" normalizeH="0" baseline="0" noProof="0">
                <a:solidFill>
                  <a:srgbClr val="002060"/>
                </a:solidFill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TT9 </a:t>
            </a:r>
            <a:r>
              <a:rPr kumimoji="0" lang="tr" sz="3200" b="1" i="1" u="none" strike="noStrike" kern="0" cap="none" spc="0" normalizeH="0" baseline="0" noProof="0">
                <a:solidFill>
                  <a:srgbClr val="FF0000"/>
                </a:solidFill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katıldığım en iyi eğitimlerden biriydi. Eğitimcimize teşekkür ediyorum.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3ECD139-22D8-A989-7ED1-795762E6D538}"/>
              </a:ext>
            </a:extLst>
          </p:cNvPr>
          <p:cNvSpPr/>
          <p:nvPr/>
        </p:nvSpPr>
        <p:spPr>
          <a:xfrm rot="20508448">
            <a:off x="6016740" y="4094833"/>
            <a:ext cx="5862742" cy="2068252"/>
          </a:xfrm>
          <a:prstGeom prst="wedgeRoundRectCallout">
            <a:avLst>
              <a:gd name="adj1" fmla="val -60969"/>
              <a:gd name="adj2" fmla="val -4795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tr" sz="3200" b="1" i="1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G.Z.F.T. #4</a:t>
            </a:r>
            <a:r>
              <a:rPr kumimoji="0" lang="tr" sz="3200" b="1" i="1" u="none" strike="noStrike" kern="0" cap="none" spc="0" normalizeH="0" baseline="0" noProof="0" dirty="0">
                <a:solidFill>
                  <a:srgbClr val="FF0000"/>
                </a:solidFill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kumimoji="0" lang="tr" sz="3200" b="1" i="1" u="none" strike="noStrike" kern="0" cap="none" spc="0" normalizeH="0" baseline="0" noProof="0" dirty="0">
                <a:solidFill>
                  <a:srgbClr val="7030A0"/>
                </a:solidFill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Moderatörlerin bilgi düzeyi ve grubu yönlendirme biçimleri dikkat çekiciydi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/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E59AF0-9F97-F5EE-0B89-E8D64376C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29" y="4188075"/>
            <a:ext cx="3680891" cy="20453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9C976A-0145-A0FD-12DD-C702C4E97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131" y="4163372"/>
            <a:ext cx="3764606" cy="20764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95A7EF5-6D6D-F016-1EAA-4E07FD3020BE}"/>
              </a:ext>
            </a:extLst>
          </p:cNvPr>
          <p:cNvSpPr txBox="1"/>
          <p:nvPr/>
        </p:nvSpPr>
        <p:spPr>
          <a:xfrm>
            <a:off x="5149403" y="3853714"/>
            <a:ext cx="2447198" cy="309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8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Arial"/>
                <a:ea typeface="+mn-ea"/>
                <a:cs typeface="+mn-cs"/>
              </a:rPr>
              <a:t>A.2.8.0 Eğitimci(ler</a:t>
            </a:r>
            <a:r>
              <a:rPr kumimoji="0" lang="tr" sz="1800" b="1" i="0" u="none" strike="noStrike" kern="1200" cap="none" spc="0" normalizeH="0" baseline="0" noProof="0" dirty="0"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85EAEF-AF01-DC39-F255-4DCAE3AA4DA1}"/>
              </a:ext>
            </a:extLst>
          </p:cNvPr>
          <p:cNvSpPr txBox="1"/>
          <p:nvPr/>
        </p:nvSpPr>
        <p:spPr>
          <a:xfrm>
            <a:off x="773488" y="3827351"/>
            <a:ext cx="282417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8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Arial"/>
                <a:ea typeface="+mn-ea"/>
                <a:cs typeface="+mn-cs"/>
              </a:rPr>
              <a:t>A.2.11 Eğitim Programı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45B34-9CDA-B23D-0226-800AD196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961" y="1749810"/>
            <a:ext cx="3751157" cy="20453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FC8A05-1599-1F21-A32E-A869E840A801}"/>
              </a:ext>
            </a:extLst>
          </p:cNvPr>
          <p:cNvSpPr txBox="1"/>
          <p:nvPr/>
        </p:nvSpPr>
        <p:spPr>
          <a:xfrm>
            <a:off x="8890446" y="1368623"/>
            <a:ext cx="295667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8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Arial"/>
                <a:ea typeface="+mn-ea"/>
                <a:cs typeface="+mn-cs"/>
              </a:rPr>
              <a:t>A.2.2.5 Eğitimci(ler)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DAB17-E15B-97C4-CEBD-1D5E9443856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88888"/>
                </a:solidFill>
                <a:uLnTx/>
                <a:uFillTx/>
                <a:latin typeface="Calibri"/>
                <a:ea typeface="Calibri"/>
                <a:cs typeface="Calibri"/>
                <a:sym typeface="Calibri"/>
              </a:rPr>
              <a:t>12/6/2023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EBFCE-334F-74FE-291A-B6A5E7B2489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88888"/>
                </a:solidFill>
                <a:uLnTx/>
                <a:uFillTx/>
                <a:latin typeface="Calibri"/>
                <a:ea typeface="Calibri"/>
                <a:cs typeface="Calibri"/>
                <a:sym typeface="Calibri"/>
              </a:rPr>
              <a:t>Türkiye Yeterlilikler Sistemi ve Çerçevesinin Uygulanması Operasyonu Teknik Destek Projesi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74B63-1B37-91D9-4959-41BD473251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88888"/>
                </a:solidFill>
                <a:uLnTx/>
                <a:uFillTx/>
                <a:latin typeface="Calibri"/>
                <a:ea typeface="Calibri"/>
                <a:cs typeface="Calibri"/>
                <a:sym typeface="Calibri"/>
              </a:rPr>
              <a:t>9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B7FD68-6B88-75C9-D6F0-492C56856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43" y="1755329"/>
            <a:ext cx="3751157" cy="2045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6FD6CE-07C4-5224-87AC-899BCB550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657" y="1763139"/>
            <a:ext cx="3772080" cy="2045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417FDD-D52C-93B9-889C-67F48325DB45}"/>
              </a:ext>
            </a:extLst>
          </p:cNvPr>
          <p:cNvSpPr txBox="1"/>
          <p:nvPr/>
        </p:nvSpPr>
        <p:spPr>
          <a:xfrm>
            <a:off x="4823888" y="1342296"/>
            <a:ext cx="282417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8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Arial"/>
                <a:ea typeface="+mn-ea"/>
                <a:cs typeface="+mn-cs"/>
              </a:rPr>
              <a:t>A.2.11 Eğitim Programı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C26E6-D538-F783-C6EE-6C1ED5893ECE}"/>
              </a:ext>
            </a:extLst>
          </p:cNvPr>
          <p:cNvSpPr txBox="1"/>
          <p:nvPr/>
        </p:nvSpPr>
        <p:spPr>
          <a:xfrm>
            <a:off x="773488" y="1323703"/>
            <a:ext cx="2556606" cy="460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800" b="1" i="0" u="none" strike="noStrike" kern="1200" cap="none" spc="0" normalizeH="0" baseline="0" noProof="0" dirty="0">
                <a:solidFill>
                  <a:srgbClr val="002060"/>
                </a:solidFill>
                <a:uLnTx/>
                <a:uFillTx/>
                <a:latin typeface="Arial"/>
                <a:ea typeface="+mn-ea"/>
                <a:cs typeface="+mn-cs"/>
              </a:rPr>
              <a:t>A.2.11 Eğitimci(ler</a:t>
            </a:r>
            <a:r>
              <a:rPr kumimoji="0" lang="tr" sz="1800" b="1" i="0" u="none" strike="noStrike" kern="1200" cap="none" spc="0" normalizeH="0" baseline="0" noProof="0" dirty="0"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29904-2F80-9569-5B66-95883251C100}"/>
              </a:ext>
            </a:extLst>
          </p:cNvPr>
          <p:cNvSpPr txBox="1"/>
          <p:nvPr/>
        </p:nvSpPr>
        <p:spPr>
          <a:xfrm rot="20270354">
            <a:off x="244798" y="2387773"/>
            <a:ext cx="11757798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000" b="1" i="0" u="none" strike="noStrike" kern="0" cap="none" spc="0" normalizeH="0" baseline="0" noProof="0" dirty="0">
                <a:solidFill>
                  <a:srgbClr val="00B050"/>
                </a:solidFill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/>
              </a:rPr>
              <a:t>4,7/5.0</a:t>
            </a:r>
            <a:r>
              <a:rPr kumimoji="0" lang="tr" sz="4000" b="1" i="0" u="none" strike="noStrike" kern="0" cap="none" spc="0" normalizeH="0" baseline="0" noProof="0" dirty="0">
                <a:solidFill>
                  <a:srgbClr val="5B9BD5"/>
                </a:solidFill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tr" sz="4000" b="1" i="0" u="none" strike="noStrike" kern="0" cap="none" spc="0" normalizeH="0" baseline="0" noProof="0" dirty="0">
                <a:solidFill>
                  <a:srgbClr val="7030A0"/>
                </a:solidFill>
                <a:uLnTx/>
                <a:uFillTx/>
                <a:latin typeface="Arial"/>
                <a:ea typeface="+mn-ea"/>
                <a:cs typeface="Arial"/>
              </a:rPr>
              <a:t>Eğitimci(ler)e İlişkin Ortalama Puan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37D3E-D5A5-B1DA-F6ED-FE8952DB104D}"/>
              </a:ext>
            </a:extLst>
          </p:cNvPr>
          <p:cNvSpPr txBox="1"/>
          <p:nvPr/>
        </p:nvSpPr>
        <p:spPr>
          <a:xfrm rot="20275228">
            <a:off x="821925" y="3039521"/>
            <a:ext cx="13049958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39038" algn="l"/>
              </a:tabLst>
              <a:defRPr/>
            </a:pPr>
            <a:r>
              <a:rPr kumimoji="0" lang="tr" sz="4000" b="1" i="0" u="none" strike="noStrike" kern="0" cap="none" spc="0" normalizeH="0" baseline="0" noProof="0" dirty="0">
                <a:solidFill>
                  <a:srgbClr val="00B050"/>
                </a:solidFill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/>
              </a:rPr>
              <a:t>4,6/5.0</a:t>
            </a:r>
            <a:r>
              <a:rPr kumimoji="0" lang="tr" sz="4000" b="1" i="0" u="none" strike="noStrike" kern="0" cap="none" spc="0" normalizeH="0" baseline="0" noProof="0" dirty="0">
                <a:solidFill>
                  <a:srgbClr val="5B9BD5"/>
                </a:solidFill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tr" sz="4000" b="1" i="0" u="none" strike="noStrike" kern="0" cap="none" spc="0" normalizeH="0" baseline="0" noProof="0" dirty="0">
                <a:solidFill>
                  <a:srgbClr val="7030A0"/>
                </a:solidFill>
                <a:uLnTx/>
                <a:uFillTx/>
                <a:latin typeface="Arial"/>
                <a:ea typeface="+mn-ea"/>
                <a:cs typeface="Arial"/>
              </a:rPr>
              <a:t>Eğitim Programına İlişkin Ortalama Puan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EBE8D1-86DA-92BA-EACB-8FF797805A7E}"/>
              </a:ext>
            </a:extLst>
          </p:cNvPr>
          <p:cNvSpPr txBox="1"/>
          <p:nvPr/>
        </p:nvSpPr>
        <p:spPr>
          <a:xfrm>
            <a:off x="2163021" y="458632"/>
            <a:ext cx="10143066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3200" b="1" i="0" u="none" strike="noStrike" kern="1200" cap="none" spc="0" normalizeH="0" baseline="0" noProof="0" dirty="0">
                <a:solidFill>
                  <a:srgbClr val="ED7D31"/>
                </a:solidFill>
                <a:uLnTx/>
                <a:uFillTx/>
                <a:latin typeface="Arial"/>
                <a:ea typeface="+mn-ea"/>
                <a:cs typeface="+mn-cs"/>
              </a:rPr>
              <a:t>Yakın Zamanda Gerçekleştirilen Eğitimler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FD1B71-2612-9445-CAC6-B7913685FD58}"/>
              </a:ext>
            </a:extLst>
          </p:cNvPr>
          <p:cNvSpPr txBox="1"/>
          <p:nvPr/>
        </p:nvSpPr>
        <p:spPr>
          <a:xfrm>
            <a:off x="8607165" y="3812678"/>
            <a:ext cx="299329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8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Arial"/>
                <a:ea typeface="+mn-ea"/>
                <a:cs typeface="+mn-cs"/>
              </a:rPr>
              <a:t>A.2.8.0 Eğitim Programı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EC70A2-4865-7FE0-5FAD-D75AA82D2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4172363"/>
            <a:ext cx="3757198" cy="20453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75775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22B6A6-3ABF-991A-2298-F3FC29451B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837581" y="1927556"/>
            <a:ext cx="6516838" cy="3673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18DD4F-3892-6763-DC42-E7E00A8A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6996"/>
            <a:ext cx="10515600" cy="3059237"/>
          </a:xfrm>
        </p:spPr>
        <p:txBody>
          <a:bodyPr>
            <a:noAutofit/>
          </a:bodyPr>
          <a:lstStyle/>
          <a:p>
            <a:pPr algn="ctr" rtl="0"/>
            <a:r>
              <a:rPr lang="tr" sz="4000" b="1" i="0" u="none" strike="noStrike" dirty="0">
                <a:solidFill>
                  <a:srgbClr val="002060"/>
                </a:solidFill>
                <a:latin typeface="Calibri Light"/>
              </a:rPr>
              <a:t>İESP SOP III. Müdahale Kategorisi:</a:t>
            </a:r>
            <a:br>
              <a:rPr lang="tr" sz="4000" b="1" i="0" u="none" strike="noStrike" dirty="0">
                <a:solidFill>
                  <a:srgbClr val="002060"/>
                </a:solidFill>
                <a:latin typeface="Calibri Light"/>
              </a:rPr>
            </a:br>
            <a:br>
              <a:rPr lang="tr" sz="4000" b="1" i="0" u="none" strike="noStrike" dirty="0">
                <a:solidFill>
                  <a:srgbClr val="002060"/>
                </a:solidFill>
                <a:latin typeface="Calibri Light"/>
              </a:rPr>
            </a:br>
            <a:br>
              <a:rPr lang="tr" sz="4400" b="1" i="0" u="none" strike="noStrike" dirty="0">
                <a:solidFill>
                  <a:srgbClr val="002060"/>
                </a:solidFill>
                <a:latin typeface="Calibri Light"/>
              </a:rPr>
            </a:br>
            <a:r>
              <a:rPr lang="tr" sz="4400" b="1" i="0" u="none" strike="noStrike" dirty="0">
                <a:solidFill>
                  <a:srgbClr val="002060"/>
                </a:solidFill>
                <a:latin typeface="Calibri Light"/>
              </a:rPr>
              <a:t> </a:t>
            </a:r>
            <a:r>
              <a:rPr lang="tr" sz="6600" b="1" i="0" u="none" strike="noStrike" dirty="0">
                <a:solidFill>
                  <a:srgbClr val="ED7D31"/>
                </a:solidFill>
                <a:latin typeface="Calibri"/>
                <a:ea typeface="+mn-ea"/>
                <a:cs typeface="+mn-cs"/>
              </a:rPr>
              <a:t>Farkındalık Artırma</a:t>
            </a:r>
            <a:endParaRPr lang="en-GB" sz="6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BFC2E-4A78-A879-DB16-5836E884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9264C-F093-C759-952A-29EFF8AB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5A16-B2DC-9D6C-D5B5-0213B0D1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6487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146B1C-7F17-51D3-C388-1BB9B0F2D2CA}"/>
              </a:ext>
            </a:extLst>
          </p:cNvPr>
          <p:cNvSpPr/>
          <p:nvPr/>
        </p:nvSpPr>
        <p:spPr>
          <a:xfrm>
            <a:off x="-11501" y="401918"/>
            <a:ext cx="12192000" cy="7651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b="1" i="0" u="none" strike="noStrike" kern="1200" cap="none" spc="0" normalizeH="0" baseline="0" noProof="0" dirty="0">
                <a:solidFill>
                  <a:srgbClr val="00B050"/>
                </a:solidFill>
                <a:uLnTx/>
                <a:uFillTx/>
                <a:latin typeface="Arial"/>
                <a:ea typeface="+mn-ea"/>
                <a:cs typeface="+mn-cs"/>
              </a:rPr>
              <a:t>A 3.1.6   UYS Bilgilendirmesi             </a:t>
            </a:r>
            <a:r>
              <a:rPr kumimoji="0" lang="tr" b="1" i="0" u="none" strike="noStrike" kern="1200" cap="none" spc="0" normalizeH="0" baseline="0" noProof="0" dirty="0">
                <a:solidFill>
                  <a:srgbClr val="C00000"/>
                </a:solidFill>
                <a:uLnTx/>
                <a:uFillTx/>
                <a:latin typeface="Arial"/>
                <a:ea typeface="+mn-ea"/>
                <a:cs typeface="+mn-cs"/>
              </a:rPr>
              <a:t>3.1.7  TYÇ Hakkında Farkındalık Artırma            </a:t>
            </a:r>
            <a:r>
              <a:rPr kumimoji="0" lang="tr" b="1" i="0" u="none" strike="noStrike" kern="1200" cap="none" spc="0" normalizeH="0" baseline="0" noProof="0" dirty="0">
                <a:solidFill>
                  <a:srgbClr val="00B0F0"/>
                </a:solidFill>
                <a:uLnTx/>
                <a:uFillTx/>
                <a:latin typeface="Arial"/>
                <a:ea typeface="+mn-ea"/>
                <a:cs typeface="+mn-cs"/>
              </a:rPr>
              <a:t>2.8.6  TYÇ Eğitimi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b="1" i="0" u="none" strike="noStrike" kern="1200" cap="none" spc="0" normalizeH="0" baseline="0" noProof="0" dirty="0">
                <a:solidFill>
                  <a:srgbClr val="BF9000"/>
                </a:solidFill>
                <a:uLnTx/>
                <a:uFillTx/>
                <a:latin typeface="Arial"/>
                <a:ea typeface="+mn-ea"/>
                <a:cs typeface="+mn-cs"/>
              </a:rPr>
              <a:t>A 3.1.3  </a:t>
            </a:r>
            <a:r>
              <a:rPr kumimoji="0" lang="tr" b="1" i="0" u="none" strike="noStrike" kern="1200" cap="none" spc="0" normalizeH="0" baseline="0" noProof="0" dirty="0">
                <a:solidFill>
                  <a:srgbClr val="808080"/>
                </a:solidFill>
                <a:uLnTx/>
                <a:uFillTx/>
                <a:latin typeface="Arial"/>
                <a:ea typeface="+mn-ea"/>
                <a:cs typeface="+mn-cs"/>
              </a:rPr>
              <a:t>&amp; </a:t>
            </a:r>
            <a:r>
              <a:rPr kumimoji="0" lang="tr" b="1" i="0" u="none" strike="noStrike" kern="1200" cap="none" spc="0" normalizeH="0" baseline="0" noProof="0" dirty="0">
                <a:solidFill>
                  <a:srgbClr val="FFFF00"/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Arial"/>
                <a:ea typeface="+mn-ea"/>
                <a:cs typeface="+mn-cs"/>
              </a:rPr>
              <a:t>A.3.1.4 UYÇ Konferansla</a:t>
            </a:r>
            <a:r>
              <a:rPr kumimoji="0" lang="en-US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tr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Arial"/>
                <a:ea typeface="+mn-ea"/>
                <a:cs typeface="+mn-cs"/>
              </a:rPr>
              <a:t>ı</a:t>
            </a:r>
            <a:r>
              <a:rPr kumimoji="0" lang="tr" b="1" i="0" u="none" strike="noStrike" kern="1200" cap="none" spc="0" normalizeH="0" baseline="0" noProof="0" dirty="0">
                <a:solidFill>
                  <a:srgbClr val="FFFF00"/>
                </a:solidFill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tr" b="1" i="0" u="none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Arial"/>
                <a:ea typeface="+mn-ea"/>
                <a:cs typeface="+mn-cs"/>
              </a:rPr>
              <a:t>A 2.6.1  Teknik Uzman Eğitimi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D9681-E215-A765-9CF6-2E40E2D72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01" y="1153084"/>
            <a:ext cx="12205456" cy="516684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FB52D2-D7EE-52F6-115A-3CFC5D339502}"/>
              </a:ext>
            </a:extLst>
          </p:cNvPr>
          <p:cNvSpPr/>
          <p:nvPr/>
        </p:nvSpPr>
        <p:spPr>
          <a:xfrm>
            <a:off x="521892" y="1630680"/>
            <a:ext cx="621108" cy="590005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900" b="1" i="0" u="none" strike="noStrike" kern="1200" cap="none" spc="0" normalizeH="0" baseline="0" noProof="0"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2.8.6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6C0776-6687-0700-EF0A-F0EDBE59582D}"/>
              </a:ext>
            </a:extLst>
          </p:cNvPr>
          <p:cNvSpPr/>
          <p:nvPr/>
        </p:nvSpPr>
        <p:spPr>
          <a:xfrm>
            <a:off x="3577512" y="2226730"/>
            <a:ext cx="621108" cy="590005"/>
          </a:xfrm>
          <a:prstGeom prst="ellipse">
            <a:avLst/>
          </a:prstGeom>
          <a:solidFill>
            <a:schemeClr val="bg1"/>
          </a:solidFill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900" b="1" i="0" u="none" strike="noStrike" kern="1200" cap="none" spc="0" normalizeH="0" baseline="0" noProof="0"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2.6.1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Meeting with solid fill">
            <a:extLst>
              <a:ext uri="{FF2B5EF4-FFF2-40B4-BE49-F238E27FC236}">
                <a16:creationId xmlns:a16="http://schemas.microsoft.com/office/drawing/2014/main" id="{37388C1D-E72F-4D64-1DEA-79AC2A106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4706" y="2242457"/>
            <a:ext cx="379065" cy="379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AD0226-DA1E-245C-8E71-E82DD827E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05" y="1749032"/>
            <a:ext cx="293081" cy="19173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89CE0F6-6ED3-C8E8-FB8F-0154801189A3}"/>
              </a:ext>
            </a:extLst>
          </p:cNvPr>
          <p:cNvSpPr/>
          <p:nvPr/>
        </p:nvSpPr>
        <p:spPr>
          <a:xfrm>
            <a:off x="3674706" y="4465320"/>
            <a:ext cx="621108" cy="590005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900" b="1" i="0" u="none" strike="noStrike" kern="1200" cap="none" spc="0" normalizeH="0" baseline="0" noProof="0"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2.8.6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B9150C-1D4B-AF00-FDD9-DA883F7F9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524" y="4568587"/>
            <a:ext cx="293081" cy="1917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183063D-26CE-C456-1C0C-DC667306E2CD}"/>
              </a:ext>
            </a:extLst>
          </p:cNvPr>
          <p:cNvSpPr/>
          <p:nvPr/>
        </p:nvSpPr>
        <p:spPr>
          <a:xfrm>
            <a:off x="4223385" y="2392680"/>
            <a:ext cx="638175" cy="640079"/>
          </a:xfrm>
          <a:prstGeom prst="ellipse">
            <a:avLst/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412;p56">
            <a:extLst>
              <a:ext uri="{FF2B5EF4-FFF2-40B4-BE49-F238E27FC236}">
                <a16:creationId xmlns:a16="http://schemas.microsoft.com/office/drawing/2014/main" id="{5EA32B1D-3B61-48B4-7C55-62D5E5E9B28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07605" y="644577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Arial"/>
              <a:buNone/>
              <a:defRPr/>
            </a:pPr>
            <a:r>
              <a:rPr kumimoji="0" lang="tr" sz="1200" b="0" i="0" u="none" strike="noStrike" kern="0" cap="none" spc="0" normalizeH="0" baseline="0" noProof="0">
                <a:solidFill>
                  <a:srgbClr val="888888"/>
                </a:solidFill>
                <a:uLnTx/>
                <a:uFillTx/>
                <a:latin typeface="Calibri"/>
                <a:ea typeface="Calibri"/>
                <a:cs typeface="Calibri"/>
                <a:sym typeface="Calibri"/>
              </a:rPr>
              <a:t>Türkiye Yeterlilikler Sistemi ve Çerçevesinin Uygulanması Operasyonu Teknik Destek Projesi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06B8C-C151-7996-3869-589A3864B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72" y="1177776"/>
            <a:ext cx="2957132" cy="17435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EA318A-39CF-14AC-7A42-C26C75CCB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1" y="4651346"/>
            <a:ext cx="2991617" cy="17192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0D36BE-D748-64F1-3376-ED0067A82E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20" y="2911958"/>
            <a:ext cx="2957132" cy="17374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EA251-C0BB-1B14-1FD3-EB73EF55A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6676" y="2898922"/>
            <a:ext cx="2926259" cy="17435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9D1D71-0AB8-4BD3-01B4-38427E0125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9661" y="2904105"/>
            <a:ext cx="3048395" cy="1743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5EE831-02B9-C8D7-031C-68A6D3C1A0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2823" y="4642519"/>
            <a:ext cx="2893964" cy="17116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516462-A92D-4466-611B-CE725B9A03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22534" y="1179230"/>
            <a:ext cx="3080824" cy="17679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2B008E-6D75-FCA8-314B-B3E79E68B6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48055" y="4650484"/>
            <a:ext cx="3245900" cy="17313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7F4AE8-1E89-DEE6-CE59-D7CEC1BA8A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0347" y="1151528"/>
            <a:ext cx="3200151" cy="17606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C31A8E-4195-E727-5E67-FE2FAA5D6D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92934" y="4642520"/>
            <a:ext cx="3038973" cy="1743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C9DBD3-5EA2-632B-F5BD-A7B7ABB663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8634" y="2887222"/>
            <a:ext cx="3248594" cy="17606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89C5DAB-69D1-B719-BBF6-4FFC34A698FA}"/>
              </a:ext>
            </a:extLst>
          </p:cNvPr>
          <p:cNvSpPr/>
          <p:nvPr/>
        </p:nvSpPr>
        <p:spPr>
          <a:xfrm>
            <a:off x="4771076" y="1443636"/>
            <a:ext cx="621108" cy="590005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900" b="1" i="0" u="none" strike="noStrike" kern="1200" cap="none" spc="0" normalizeH="0" baseline="0" noProof="0"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2.8.6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34DA9A-0084-13F1-B1C3-0848C2169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305" y="1556229"/>
            <a:ext cx="293081" cy="191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4430A-8DC5-4AA3-AC09-43A540FE6C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8000" contrast="7000"/>
                    </a14:imgEffect>
                  </a14:imgLayer>
                </a14:imgProps>
              </a:ext>
            </a:extLst>
          </a:blip>
          <a:srcRect r="9946"/>
          <a:stretch>
            <a:fillRect/>
          </a:stretch>
        </p:blipFill>
        <p:spPr>
          <a:xfrm>
            <a:off x="3001805" y="1177956"/>
            <a:ext cx="2926259" cy="17374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9434637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3</a:t>
            </a:fld>
            <a:endParaRPr lang="tr-TR"/>
          </a:p>
        </p:txBody>
      </p:sp>
      <p:graphicFrame>
        <p:nvGraphicFramePr>
          <p:cNvPr id="7" name="Diyagram 6"/>
          <p:cNvGraphicFramePr/>
          <p:nvPr/>
        </p:nvGraphicFramePr>
        <p:xfrm>
          <a:off x="1581725" y="723207"/>
          <a:ext cx="9424325" cy="2917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Dikdörtgen 8"/>
          <p:cNvSpPr/>
          <p:nvPr/>
        </p:nvSpPr>
        <p:spPr>
          <a:xfrm>
            <a:off x="409630" y="3050771"/>
            <a:ext cx="6398494" cy="1938992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/>
                </a:solidFill>
              </a:rPr>
              <a:t>Proje Süresi: 36 ay</a:t>
            </a:r>
          </a:p>
          <a:p>
            <a:r>
              <a:rPr lang="tr-TR" sz="2000" dirty="0">
                <a:solidFill>
                  <a:schemeClr val="tx1"/>
                </a:solidFill>
              </a:rPr>
              <a:t>Proje Bütçesi: Yaklaşık. 17,5 milyon €</a:t>
            </a:r>
          </a:p>
          <a:p>
            <a:r>
              <a:rPr lang="tr-TR" sz="2000" dirty="0">
                <a:solidFill>
                  <a:schemeClr val="tx1"/>
                </a:solidFill>
              </a:rPr>
              <a:t>Proje Bileşenleri: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chemeClr val="tx1"/>
                </a:solidFill>
              </a:rPr>
              <a:t>Kurumsal Kapasite Geliştirme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chemeClr val="tx1"/>
                </a:solidFill>
              </a:rPr>
              <a:t>Bilinçlendirme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chemeClr val="tx1"/>
                </a:solidFill>
              </a:rPr>
              <a:t>Bilimsel ve Teknik Çalışmalar</a:t>
            </a:r>
          </a:p>
        </p:txBody>
      </p:sp>
      <p:pic>
        <p:nvPicPr>
          <p:cNvPr id="1026" name="Picture 2" descr="VOC-Test Merkezleri - III Hibe Programı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41" y="3351690"/>
            <a:ext cx="1180752" cy="168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OC-Test Merkezleri – III Hibe Programı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351690"/>
            <a:ext cx="1180753" cy="168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lgelendirme İçin Doğrudan Hibe – II Programı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60" y="3351690"/>
            <a:ext cx="1180753" cy="168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042753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DD4F-3892-6763-DC42-E7E00A8A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6996"/>
            <a:ext cx="10515600" cy="3059237"/>
          </a:xfrm>
        </p:spPr>
        <p:txBody>
          <a:bodyPr>
            <a:noAutofit/>
          </a:bodyPr>
          <a:lstStyle/>
          <a:p>
            <a:pPr algn="ctr" rtl="0"/>
            <a:r>
              <a:rPr lang="tr" sz="4000" b="1" i="0" u="none" strike="noStrike" dirty="0">
                <a:solidFill>
                  <a:srgbClr val="002060"/>
                </a:solidFill>
                <a:latin typeface="Calibri Light"/>
              </a:rPr>
              <a:t>İESP SOP IV. Müdahale Kategorisi:</a:t>
            </a:r>
            <a:br>
              <a:rPr lang="tr" sz="4000" b="1" i="0" u="none" strike="noStrike" dirty="0">
                <a:solidFill>
                  <a:srgbClr val="002060"/>
                </a:solidFill>
                <a:latin typeface="Calibri Light"/>
              </a:rPr>
            </a:br>
            <a:br>
              <a:rPr lang="tr" sz="4000" b="1" i="0" u="none" strike="noStrike" dirty="0">
                <a:solidFill>
                  <a:srgbClr val="002060"/>
                </a:solidFill>
                <a:latin typeface="Calibri Light"/>
              </a:rPr>
            </a:br>
            <a:br>
              <a:rPr lang="tr" sz="4400" b="1" i="0" u="none" strike="noStrike" dirty="0">
                <a:solidFill>
                  <a:srgbClr val="002060"/>
                </a:solidFill>
                <a:latin typeface="Calibri Light"/>
              </a:rPr>
            </a:br>
            <a:r>
              <a:rPr lang="tr" sz="4400" b="1" i="0" u="none" strike="noStrike" dirty="0">
                <a:solidFill>
                  <a:srgbClr val="002060"/>
                </a:solidFill>
                <a:latin typeface="Calibri Light"/>
              </a:rPr>
              <a:t> </a:t>
            </a:r>
            <a:r>
              <a:rPr lang="tr" sz="6600" b="1" i="0" u="none" strike="noStrike" dirty="0">
                <a:solidFill>
                  <a:srgbClr val="ED7D31"/>
                </a:solidFill>
                <a:latin typeface="Calibri"/>
                <a:ea typeface="+mn-ea"/>
                <a:cs typeface="+mn-cs"/>
              </a:rPr>
              <a:t>Bilimsel ve Teknik Çalışmalar</a:t>
            </a:r>
            <a:endParaRPr lang="en-GB" sz="6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BFC2E-4A78-A879-DB16-5836E884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9264C-F093-C759-952A-29EFF8AB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5A16-B2DC-9D6C-D5B5-0213B0D1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2B6A6-3ABF-991A-2298-F3FC29451B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837581" y="1927556"/>
            <a:ext cx="6516838" cy="3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722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F6421E-FF7A-4FB9-C69C-F3E549A36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6C48A-D192-DAA7-A6A0-5DF48557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A106B-827B-8CA0-E85D-8A964EB3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5805"/>
            <a:ext cx="2743200" cy="365125"/>
          </a:xfrm>
        </p:spPr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F4261-209B-C4FC-A134-FBECB3327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739"/>
            <a:ext cx="12192000" cy="596513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F51566-AB89-8D23-ABFE-C765436428A2}"/>
              </a:ext>
            </a:extLst>
          </p:cNvPr>
          <p:cNvCxnSpPr/>
          <p:nvPr/>
        </p:nvCxnSpPr>
        <p:spPr>
          <a:xfrm flipH="1" flipV="1">
            <a:off x="3317132" y="1459149"/>
            <a:ext cx="7130374" cy="3477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91811B-07DE-35C0-31F2-0951CA1017E4}"/>
              </a:ext>
            </a:extLst>
          </p:cNvPr>
          <p:cNvCxnSpPr/>
          <p:nvPr/>
        </p:nvCxnSpPr>
        <p:spPr>
          <a:xfrm flipH="1">
            <a:off x="1215957" y="4936450"/>
            <a:ext cx="9231549" cy="3553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72D58F-D46B-8B0B-2B7C-A1A21094FC60}"/>
              </a:ext>
            </a:extLst>
          </p:cNvPr>
          <p:cNvCxnSpPr/>
          <p:nvPr/>
        </p:nvCxnSpPr>
        <p:spPr>
          <a:xfrm flipH="1" flipV="1">
            <a:off x="4728604" y="2450488"/>
            <a:ext cx="5611898" cy="24859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E8C758-6E3E-61E1-DB95-EA2CF833A9D1}"/>
              </a:ext>
            </a:extLst>
          </p:cNvPr>
          <p:cNvCxnSpPr/>
          <p:nvPr/>
        </p:nvCxnSpPr>
        <p:spPr>
          <a:xfrm flipH="1" flipV="1">
            <a:off x="5334000" y="3169920"/>
            <a:ext cx="5113506" cy="17665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29C4ED-B265-9B7E-BB96-2E3C7F22E6FD}"/>
              </a:ext>
            </a:extLst>
          </p:cNvPr>
          <p:cNvCxnSpPr/>
          <p:nvPr/>
        </p:nvCxnSpPr>
        <p:spPr>
          <a:xfrm flipH="1" flipV="1">
            <a:off x="5605670" y="4607972"/>
            <a:ext cx="4841836" cy="3479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B3AA163-E795-6B70-383B-47D265E3B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965" y="4804069"/>
            <a:ext cx="1172027" cy="4570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5D04623-07D9-21FA-35B6-0F05C996504A}"/>
              </a:ext>
            </a:extLst>
          </p:cNvPr>
          <p:cNvSpPr txBox="1"/>
          <p:nvPr/>
        </p:nvSpPr>
        <p:spPr>
          <a:xfrm rot="21443728">
            <a:off x="4170353" y="4372472"/>
            <a:ext cx="1786933" cy="439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0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Çalışma Ziyareti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C6BF35-1061-B863-C5F5-B86F1F302E04}"/>
              </a:ext>
            </a:extLst>
          </p:cNvPr>
          <p:cNvSpPr txBox="1"/>
          <p:nvPr/>
        </p:nvSpPr>
        <p:spPr>
          <a:xfrm>
            <a:off x="8424153" y="1557922"/>
            <a:ext cx="404670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7A55B9-F7A9-709A-129A-4D61534090D0}"/>
              </a:ext>
            </a:extLst>
          </p:cNvPr>
          <p:cNvSpPr txBox="1"/>
          <p:nvPr/>
        </p:nvSpPr>
        <p:spPr>
          <a:xfrm rot="1560535">
            <a:off x="3867722" y="2531371"/>
            <a:ext cx="510702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000" b="1" i="0" u="none" strike="noStrike" kern="1200" cap="none" spc="0" normalizeH="0" baseline="0" noProof="0">
                <a:solidFill>
                  <a:srgbClr val="FF0000"/>
                </a:solidFill>
                <a:uLnTx/>
                <a:uFillTx/>
                <a:latin typeface="Calibri"/>
                <a:ea typeface="+mn-ea"/>
                <a:cs typeface="+mn-cs"/>
              </a:rPr>
              <a:t>MYK Uzmanlarının İş Gölgeleme/ İşbaşı Ziyaretleri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4AEEEA-B834-2098-5904-4D8F2ABC78F6}"/>
              </a:ext>
            </a:extLst>
          </p:cNvPr>
          <p:cNvSpPr txBox="1"/>
          <p:nvPr/>
        </p:nvSpPr>
        <p:spPr>
          <a:xfrm>
            <a:off x="6616886" y="445675"/>
            <a:ext cx="5524688" cy="11444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8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4.1.1 </a:t>
            </a:r>
            <a:r>
              <a:rPr kumimoji="0" lang="tr" sz="2800" b="1" i="0" u="none" strike="noStrike" kern="1200" cap="none" spc="0" normalizeH="0" baseline="0" noProof="0" dirty="0">
                <a:solidFill>
                  <a:srgbClr val="808080"/>
                </a:solidFill>
                <a:uLnTx/>
                <a:uFillTx/>
                <a:latin typeface="Calibri"/>
                <a:ea typeface="+mn-ea"/>
                <a:cs typeface="+mn-cs"/>
              </a:rPr>
              <a:t>ve</a:t>
            </a:r>
            <a:r>
              <a:rPr kumimoji="0" lang="tr" sz="28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" sz="2800" b="1" i="0" u="none" strike="noStrike" kern="1200" cap="none" spc="0" normalizeH="0" baseline="0" noProof="0" dirty="0">
                <a:solidFill>
                  <a:srgbClr val="FF0000"/>
                </a:solidFill>
                <a:uLnTx/>
                <a:uFillTx/>
                <a:latin typeface="Calibri"/>
                <a:ea typeface="+mn-ea"/>
                <a:cs typeface="+mn-cs"/>
              </a:rPr>
              <a:t>4.1.2</a:t>
            </a:r>
            <a:r>
              <a:rPr kumimoji="0" lang="tr" sz="28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 Faaliyetleri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8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Çalışma </a:t>
            </a:r>
            <a:r>
              <a:rPr kumimoji="0" lang="tr" sz="2800" b="1" i="0" u="none" strike="noStrike" kern="1200" cap="none" spc="0" normalizeH="0" baseline="0" noProof="0" dirty="0">
                <a:solidFill>
                  <a:srgbClr val="808080"/>
                </a:solidFill>
                <a:uLnTx/>
                <a:uFillTx/>
                <a:latin typeface="Calibri"/>
                <a:ea typeface="+mn-ea"/>
                <a:cs typeface="+mn-cs"/>
              </a:rPr>
              <a:t>ve </a:t>
            </a:r>
            <a:r>
              <a:rPr kumimoji="0" lang="tr" sz="2800" b="1" i="0" u="none" strike="noStrike" kern="1200" cap="none" spc="0" normalizeH="0" baseline="0" noProof="0" dirty="0">
                <a:solidFill>
                  <a:srgbClr val="FF0000"/>
                </a:solidFill>
                <a:uLnTx/>
                <a:uFillTx/>
                <a:latin typeface="Calibri"/>
                <a:ea typeface="+mn-ea"/>
                <a:cs typeface="+mn-cs"/>
              </a:rPr>
              <a:t>İş Gölgeleme Ziyaretleri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DE364-5E21-8B9C-1FC4-2914F344D31F}"/>
              </a:ext>
            </a:extLst>
          </p:cNvPr>
          <p:cNvSpPr txBox="1"/>
          <p:nvPr/>
        </p:nvSpPr>
        <p:spPr>
          <a:xfrm>
            <a:off x="6657678" y="1783813"/>
            <a:ext cx="527641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800" b="1" i="0" u="none" strike="noStrike" kern="1200" cap="none" spc="0" normalizeH="0" baseline="0" noProof="0" dirty="0">
                <a:solidFill>
                  <a:srgbClr val="FF0000"/>
                </a:solidFill>
                <a:uLnTx/>
                <a:uFillTx/>
                <a:latin typeface="Calibri"/>
                <a:ea typeface="+mn-ea"/>
                <a:cs typeface="+mn-cs"/>
              </a:rPr>
              <a:t>30 MYK personeli 4 AB üye devletini ve İskoçya'yı ziyaret etti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4816A-7777-B9B8-D44D-19F7E28BFFF3}"/>
              </a:ext>
            </a:extLst>
          </p:cNvPr>
          <p:cNvSpPr txBox="1"/>
          <p:nvPr/>
        </p:nvSpPr>
        <p:spPr>
          <a:xfrm rot="21441298">
            <a:off x="3985894" y="5173164"/>
            <a:ext cx="528174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1" i="0" u="none" strike="noStrike" kern="1200" cap="none" spc="0" normalizeH="0" baseline="0" noProof="0" dirty="0">
                <a:solidFill>
                  <a:srgbClr val="0070C0"/>
                </a:solidFill>
                <a:uLnTx/>
                <a:uFillTx/>
                <a:latin typeface="Calibri"/>
                <a:ea typeface="+mn-ea"/>
                <a:cs typeface="+mn-cs"/>
              </a:rPr>
              <a:t>MYK'nin üst düzey yöneticileri Portekiz'i ziyaret etti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79B02E-B45E-17C7-5C71-F6C14B01A489}"/>
              </a:ext>
            </a:extLst>
          </p:cNvPr>
          <p:cNvCxnSpPr/>
          <p:nvPr/>
        </p:nvCxnSpPr>
        <p:spPr>
          <a:xfrm flipH="1" flipV="1">
            <a:off x="4038600" y="3527898"/>
            <a:ext cx="6301902" cy="14085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A4B9055-D559-3B5F-6DD7-D172BD381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056" y="772994"/>
            <a:ext cx="2118544" cy="1569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63BD0-5E73-7E56-FFE7-8DCE145FD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058" y="789480"/>
            <a:ext cx="2065199" cy="1562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3DFBB2-4116-85EB-FD3C-1ADEBD19C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780" y="2549008"/>
            <a:ext cx="2080440" cy="15546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7F2490-81C9-B49B-DE20-9BCA91710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730" y="2542134"/>
            <a:ext cx="2141406" cy="15317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28BA30-C4A7-A10E-5DBF-458A7DFB5B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061" y="4288422"/>
            <a:ext cx="2141406" cy="14936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C8511B-E005-5A9D-BCCF-6DA267B2E1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318" y="4283240"/>
            <a:ext cx="2979678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F6421E-FF7A-4FB9-C69C-F3E549A36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6C48A-D192-DAA7-A6A0-5DF48557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A106B-827B-8CA0-E85D-8A964EB3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5805"/>
            <a:ext cx="2743200" cy="365125"/>
          </a:xfrm>
        </p:spPr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F4261-209B-C4FC-A134-FBECB3327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413"/>
            <a:ext cx="12192000" cy="596513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F51566-AB89-8D23-ABFE-C765436428A2}"/>
              </a:ext>
            </a:extLst>
          </p:cNvPr>
          <p:cNvCxnSpPr/>
          <p:nvPr/>
        </p:nvCxnSpPr>
        <p:spPr>
          <a:xfrm flipH="1" flipV="1">
            <a:off x="3317132" y="1459149"/>
            <a:ext cx="7130374" cy="3477301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91811B-07DE-35C0-31F2-0951CA1017E4}"/>
              </a:ext>
            </a:extLst>
          </p:cNvPr>
          <p:cNvCxnSpPr/>
          <p:nvPr/>
        </p:nvCxnSpPr>
        <p:spPr>
          <a:xfrm flipH="1">
            <a:off x="1206230" y="4902224"/>
            <a:ext cx="9231549" cy="355397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79B02E-B45E-17C7-5C71-F6C14B01A489}"/>
              </a:ext>
            </a:extLst>
          </p:cNvPr>
          <p:cNvCxnSpPr/>
          <p:nvPr/>
        </p:nvCxnSpPr>
        <p:spPr>
          <a:xfrm flipH="1" flipV="1">
            <a:off x="4155331" y="3555159"/>
            <a:ext cx="6301902" cy="1408552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72D58F-D46B-8B0B-2B7C-A1A21094FC60}"/>
              </a:ext>
            </a:extLst>
          </p:cNvPr>
          <p:cNvCxnSpPr/>
          <p:nvPr/>
        </p:nvCxnSpPr>
        <p:spPr>
          <a:xfrm flipH="1" flipV="1">
            <a:off x="4818434" y="2605483"/>
            <a:ext cx="5638799" cy="2319009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E8C758-6E3E-61E1-DB95-EA2CF833A9D1}"/>
              </a:ext>
            </a:extLst>
          </p:cNvPr>
          <p:cNvCxnSpPr/>
          <p:nvPr/>
        </p:nvCxnSpPr>
        <p:spPr>
          <a:xfrm flipH="1" flipV="1">
            <a:off x="5340485" y="3204497"/>
            <a:ext cx="5107021" cy="1754758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29C4ED-B265-9B7E-BB96-2E3C7F22E6FD}"/>
              </a:ext>
            </a:extLst>
          </p:cNvPr>
          <p:cNvCxnSpPr/>
          <p:nvPr/>
        </p:nvCxnSpPr>
        <p:spPr>
          <a:xfrm flipH="1" flipV="1">
            <a:off x="5600807" y="4588517"/>
            <a:ext cx="4841836" cy="347933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5D04623-07D9-21FA-35B6-0F05C996504A}"/>
              </a:ext>
            </a:extLst>
          </p:cNvPr>
          <p:cNvSpPr txBox="1"/>
          <p:nvPr/>
        </p:nvSpPr>
        <p:spPr>
          <a:xfrm rot="21443728">
            <a:off x="2349959" y="5124787"/>
            <a:ext cx="410242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000" b="1" i="0" u="none" strike="noStrike" kern="1200" cap="none" spc="0" normalizeH="0" baseline="0" noProof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Akran Öğrenme Ziyareti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C6BF35-1061-B863-C5F5-B86F1F302E04}"/>
              </a:ext>
            </a:extLst>
          </p:cNvPr>
          <p:cNvSpPr txBox="1"/>
          <p:nvPr/>
        </p:nvSpPr>
        <p:spPr>
          <a:xfrm>
            <a:off x="8280292" y="1446365"/>
            <a:ext cx="404670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7A55B9-F7A9-709A-129A-4D61534090D0}"/>
              </a:ext>
            </a:extLst>
          </p:cNvPr>
          <p:cNvSpPr txBox="1"/>
          <p:nvPr/>
        </p:nvSpPr>
        <p:spPr>
          <a:xfrm rot="1560535">
            <a:off x="3867722" y="2531371"/>
            <a:ext cx="510702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000" b="1" i="0" u="none" strike="noStrike" kern="1200" cap="none" spc="0" normalizeH="0" baseline="0" noProof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Akran Öğrenme Ziyaretleri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4AEEEA-B834-2098-5904-4D8F2ABC78F6}"/>
              </a:ext>
            </a:extLst>
          </p:cNvPr>
          <p:cNvSpPr txBox="1"/>
          <p:nvPr/>
        </p:nvSpPr>
        <p:spPr>
          <a:xfrm>
            <a:off x="6014720" y="404374"/>
            <a:ext cx="617728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800" b="1" i="0" u="none" strike="noStrike" kern="1200" cap="none" spc="0" normalizeH="0" baseline="0" noProof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Faaliyet 4.1.3    Akran Öğrenmesi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800" b="1" i="0" u="none" strike="noStrike" kern="1200" cap="none" spc="0" normalizeH="0" baseline="0" noProof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Faaliyet 4.1.4    Yaygınlaştırma Çalıştayı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E3447-A8DF-63C1-94EE-6C971B3EB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645" y="5017366"/>
            <a:ext cx="1172027" cy="457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09EDD5-FCC7-3F21-83A1-D81F6FAACE08}"/>
              </a:ext>
            </a:extLst>
          </p:cNvPr>
          <p:cNvSpPr txBox="1"/>
          <p:nvPr/>
        </p:nvSpPr>
        <p:spPr>
          <a:xfrm>
            <a:off x="158837" y="2296556"/>
            <a:ext cx="3821398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800" b="1" i="0" u="none" strike="noStrike" kern="1200" cap="none" spc="0" normalizeH="0" baseline="0" noProof="0">
                <a:solidFill>
                  <a:srgbClr val="7030A0"/>
                </a:solidFill>
                <a:uLnTx/>
                <a:uFillTx/>
                <a:latin typeface="Calibri"/>
                <a:ea typeface="+mn-ea"/>
                <a:cs typeface="+mn-cs"/>
              </a:rPr>
              <a:t>5 AB Üye Devleti ve İskoçya'dan 18 Delege Ocak 2024'te MYK'yi ziyaret edecek</a:t>
            </a:r>
          </a:p>
        </p:txBody>
      </p:sp>
    </p:spTree>
    <p:extLst>
      <p:ext uri="{BB962C8B-B14F-4D97-AF65-F5344CB8AC3E}">
        <p14:creationId xmlns:p14="http://schemas.microsoft.com/office/powerpoint/2010/main" val="36812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05629CA-ADDE-40BF-F35D-129D5AF6CF68}"/>
              </a:ext>
            </a:extLst>
          </p:cNvPr>
          <p:cNvSpPr txBox="1"/>
          <p:nvPr/>
        </p:nvSpPr>
        <p:spPr>
          <a:xfrm>
            <a:off x="2324888" y="378210"/>
            <a:ext cx="8674402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000" b="1" i="0" u="none" strike="noStrike" kern="1200" cap="none" spc="0" normalizeH="0" baseline="0" noProof="0">
                <a:solidFill>
                  <a:srgbClr val="ED7D31"/>
                </a:solidFill>
                <a:uLnTx/>
                <a:uFillTx/>
                <a:latin typeface="Arial"/>
                <a:ea typeface="+mn-ea"/>
                <a:cs typeface="+mn-cs"/>
              </a:rPr>
              <a:t>Proje Araştırma ve Raporları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87383F93-E4D6-1B95-F2E2-863FF00BC8EB}"/>
              </a:ext>
            </a:extLst>
          </p:cNvPr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AB6B4-69C7-1D57-8757-62C74F803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74" y="1156990"/>
            <a:ext cx="1766362" cy="24632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100B11-7FBC-3186-952C-2A03F1226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764" y="1147651"/>
            <a:ext cx="1836004" cy="245394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D5C34A-15E7-C799-E876-3FA36249F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960" y="3778893"/>
            <a:ext cx="1790686" cy="24539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817159-1667-8863-CAAB-19734DE01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60" y="3753127"/>
            <a:ext cx="1766361" cy="24632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89AE34-A66E-2CDD-7A51-35E056AEC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355" y="1147651"/>
            <a:ext cx="1839678" cy="247261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244292-63E5-737E-0A83-80CE5F092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2233" y="1156988"/>
            <a:ext cx="1836005" cy="24632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B06E3-A16F-604F-C01F-A07AB9A59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027" y="3753127"/>
            <a:ext cx="1836005" cy="245394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AAAD72-C873-9FF4-5B43-3EFC3B1891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4236" y="1147651"/>
            <a:ext cx="1801713" cy="248904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DE3C6C-4DBB-EC41-CAA2-02781D7D98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0868" y="3769553"/>
            <a:ext cx="1877172" cy="2463280"/>
          </a:xfrm>
          <a:prstGeom prst="rect">
            <a:avLst/>
          </a:prstGeom>
          <a:ln>
            <a:solidFill>
              <a:srgbClr val="4472C4">
                <a:shade val="1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C75313-19A2-F6F5-ECF6-334AC45C3E67}"/>
              </a:ext>
            </a:extLst>
          </p:cNvPr>
          <p:cNvSpPr txBox="1"/>
          <p:nvPr/>
        </p:nvSpPr>
        <p:spPr>
          <a:xfrm>
            <a:off x="4200893" y="3313529"/>
            <a:ext cx="3700538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tr" sz="3600" b="0" i="0" u="none" strike="noStrike">
                <a:solidFill>
                  <a:srgbClr val="002060"/>
                </a:solidFill>
                <a:latin typeface="Arial"/>
              </a:rPr>
              <a:t>www.myk.gov.tr</a:t>
            </a:r>
          </a:p>
        </p:txBody>
      </p:sp>
    </p:spTree>
    <p:extLst>
      <p:ext uri="{BB962C8B-B14F-4D97-AF65-F5344CB8AC3E}">
        <p14:creationId xmlns:p14="http://schemas.microsoft.com/office/powerpoint/2010/main" val="130349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9="http://schemas.microsoft.com/office/powerpoint/2015/09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05629CA-ADDE-40BF-F35D-129D5AF6CF68}"/>
              </a:ext>
            </a:extLst>
          </p:cNvPr>
          <p:cNvSpPr txBox="1"/>
          <p:nvPr/>
        </p:nvSpPr>
        <p:spPr>
          <a:xfrm>
            <a:off x="1889472" y="338872"/>
            <a:ext cx="8674402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000" b="1" i="0" u="none" strike="noStrike" kern="1200" cap="none" spc="0" normalizeH="0" baseline="0" noProof="0">
                <a:solidFill>
                  <a:srgbClr val="ED7D31"/>
                </a:solidFill>
                <a:uLnTx/>
                <a:uFillTx/>
                <a:latin typeface="Arial"/>
                <a:ea typeface="+mn-ea"/>
                <a:cs typeface="+mn-cs"/>
              </a:rPr>
              <a:t>Kılavuzlar ve Eğitim Araç Kitleri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87383F93-E4D6-1B95-F2E2-863FF00BC8EB}"/>
              </a:ext>
            </a:extLst>
          </p:cNvPr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83D6BD-2333-4F28-7DCA-689DC392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039" y="3881746"/>
            <a:ext cx="1869017" cy="246328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3AEFB8-9A17-DBA5-C230-F48027FA0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318" y="1165447"/>
            <a:ext cx="1836000" cy="246328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DD1277-DCE7-FF0D-E757-70B903DF7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974" y="1193042"/>
            <a:ext cx="1791274" cy="245238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E17035-7E9B-81AD-3EEE-9B48B6088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337" y="1173163"/>
            <a:ext cx="1822064" cy="247226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3D5919A-98ED-FE19-D6C1-22129E24A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336" y="3882644"/>
            <a:ext cx="1822064" cy="246328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21E2-A428-0B32-51F4-CED6294D7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4490" y="1193042"/>
            <a:ext cx="1869017" cy="246276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5D0B3-CBF3-31D4-A22F-4AEB1028A9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6518" y="3881746"/>
            <a:ext cx="1827498" cy="249917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3DCE69-BD75-A965-1DE2-996A1966BB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79" y="3881746"/>
            <a:ext cx="1836000" cy="249917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A0BCD-AA1A-0470-6B9D-3E8B667344D5}"/>
              </a:ext>
            </a:extLst>
          </p:cNvPr>
          <p:cNvSpPr txBox="1"/>
          <p:nvPr/>
        </p:nvSpPr>
        <p:spPr>
          <a:xfrm>
            <a:off x="4183056" y="3403968"/>
            <a:ext cx="3700538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tr" sz="3600" b="0" i="0" u="none" strike="noStrike">
                <a:solidFill>
                  <a:srgbClr val="002060"/>
                </a:solidFill>
                <a:latin typeface="Arial"/>
              </a:rPr>
              <a:t>www.myk.gov.tr</a:t>
            </a:r>
          </a:p>
        </p:txBody>
      </p:sp>
    </p:spTree>
    <p:extLst>
      <p:ext uri="{BB962C8B-B14F-4D97-AF65-F5344CB8AC3E}">
        <p14:creationId xmlns:p14="http://schemas.microsoft.com/office/powerpoint/2010/main" val="130888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9="http://schemas.microsoft.com/office/powerpoint/2015/09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AB9E8-D560-3FD1-B193-E5AD5B5395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490475" y="1866928"/>
            <a:ext cx="5120125" cy="312414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36449E-2A53-B0CB-B11A-A5B17E8C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44B6-FE31-8423-9649-5FA6FEA60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1C7E5-5862-6E4E-FFD5-85571585E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17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4B974-909B-8F73-D78A-32EB3EB8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458" y="3978035"/>
            <a:ext cx="1869667" cy="2693718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A178C8-2BDE-5FF4-9A35-2B9DCDE4E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425" y="3978035"/>
            <a:ext cx="1869667" cy="270529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4AF-9D74-FC2E-2660-46DD1C6D1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669" y="1249591"/>
            <a:ext cx="1869666" cy="258304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C45C61-94AD-9E99-048C-70921D1CD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73" y="1241930"/>
            <a:ext cx="1869666" cy="259070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AAD746E-83FD-0701-6BE8-6C28529271EB}"/>
              </a:ext>
            </a:extLst>
          </p:cNvPr>
          <p:cNvSpPr txBox="1"/>
          <p:nvPr/>
        </p:nvSpPr>
        <p:spPr>
          <a:xfrm>
            <a:off x="1881847" y="423211"/>
            <a:ext cx="9717486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000" b="1" i="0" u="none" strike="noStrike" kern="1200" cap="none" spc="0" normalizeH="0" baseline="0" noProof="0" dirty="0">
                <a:solidFill>
                  <a:srgbClr val="ED7D31"/>
                </a:solidFill>
                <a:uLnTx/>
                <a:uFillTx/>
                <a:latin typeface="Arial"/>
                <a:ea typeface="+mn-ea"/>
                <a:cs typeface="+mn-cs"/>
              </a:rPr>
              <a:t>TYÇ Rehberleri, Belgeleri ve Araç Kiti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78DB0-1920-3E64-EE83-381CC9E94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550" y="1257255"/>
            <a:ext cx="1869667" cy="2583046"/>
          </a:xfrm>
          <a:prstGeom prst="rect">
            <a:avLst/>
          </a:prstGeom>
          <a:ln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390D2A-6712-F73F-DBC2-67DB5C4F4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989611"/>
            <a:ext cx="1869666" cy="2693718"/>
          </a:xfrm>
          <a:prstGeom prst="rect">
            <a:avLst/>
          </a:prstGeom>
          <a:ln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A7330-A187-CE60-BA1E-DDBA9D1EC3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2788" y="1257256"/>
            <a:ext cx="1871274" cy="2583045"/>
          </a:xfrm>
          <a:prstGeom prst="rect">
            <a:avLst/>
          </a:prstGeom>
          <a:ln>
            <a:solidFill>
              <a:srgbClr val="4472C4">
                <a:shade val="1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D956B-123D-5C98-C487-6D23BE4946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3540" y="1257256"/>
            <a:ext cx="1900260" cy="2583045"/>
          </a:xfrm>
          <a:prstGeom prst="rect">
            <a:avLst/>
          </a:prstGeom>
          <a:ln>
            <a:solidFill>
              <a:srgbClr val="4472C4">
                <a:shade val="15000"/>
              </a:srgb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555F0E-8C9C-F2C5-F889-DD1559B71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5060" y="3989611"/>
            <a:ext cx="1866340" cy="2682142"/>
          </a:xfrm>
          <a:prstGeom prst="rect">
            <a:avLst/>
          </a:prstGeom>
          <a:ln>
            <a:solidFill>
              <a:srgbClr val="4472C4">
                <a:shade val="1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7A924C-1343-1EA8-994D-AA26B6953738}"/>
              </a:ext>
            </a:extLst>
          </p:cNvPr>
          <p:cNvSpPr txBox="1"/>
          <p:nvPr/>
        </p:nvSpPr>
        <p:spPr>
          <a:xfrm>
            <a:off x="3455109" y="3497836"/>
            <a:ext cx="4563148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tr" sz="3600" b="0" i="0" u="none" strike="noStrike">
                <a:solidFill>
                  <a:srgbClr val="002060"/>
                </a:solidFill>
                <a:latin typeface="Arial"/>
              </a:rPr>
              <a:t>www.myk.gov.tr/TYC</a:t>
            </a:r>
          </a:p>
        </p:txBody>
      </p:sp>
    </p:spTree>
    <p:extLst>
      <p:ext uri="{BB962C8B-B14F-4D97-AF65-F5344CB8AC3E}">
        <p14:creationId xmlns:p14="http://schemas.microsoft.com/office/powerpoint/2010/main" val="4125712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B0B8F-C29D-C27B-42A7-F9EEB468F9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490475" y="1866928"/>
            <a:ext cx="5120125" cy="3124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8DA03-EAFB-AE02-77C0-82313A1E789C}"/>
              </a:ext>
            </a:extLst>
          </p:cNvPr>
          <p:cNvSpPr txBox="1"/>
          <p:nvPr/>
        </p:nvSpPr>
        <p:spPr>
          <a:xfrm>
            <a:off x="420617" y="1375142"/>
            <a:ext cx="12092608" cy="4829592"/>
          </a:xfrm>
          <a:prstGeom prst="rect">
            <a:avLst/>
          </a:prstGeom>
          <a:noFill/>
        </p:spPr>
        <p:txBody>
          <a:bodyPr wrap="square" lIns="121920" tIns="60960" rIns="121920" bIns="60960" anchor="ctr">
            <a:no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tr" sz="2400" b="0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2.8.0   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TYÇ/AYÇ Referanslama Raporu</a:t>
            </a:r>
            <a:r>
              <a:rPr kumimoji="0" lang="en-US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+ Mikro Yeterlilik Eğitimi 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tr" sz="2400" b="0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2.8.1   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TYÇ Strateji Belgesi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MS Mincho"/>
              <a:cs typeface="Arial"/>
              <a:sym typeface="Arial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tr" sz="2400" b="0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2.8.2   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İstişare Toplantısı (TYÇ Strateji Belgesi Hakkında)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tr" sz="2400" b="0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2.8.3   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TYÇ ile ilgili 7 dokümanın hazırlanması ve sunulması</a:t>
            </a:r>
          </a:p>
          <a:p>
            <a:pPr marL="457200" marR="0" lvl="1" indent="-457200" algn="l" defTabSz="121917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tr" sz="2400" b="0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2.8.4   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7 ilke, prosedür, kriter veya</a:t>
            </a:r>
            <a:r>
              <a:rPr kumimoji="0" lang="en-US" sz="2400" b="1" i="0" u="none" strike="noStrike" kern="0" cap="none" spc="0" normalizeH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rehberin hazırlanması ve sunulması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tr" sz="2400" b="0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2.8.4.2  </a:t>
            </a:r>
            <a:r>
              <a:rPr lang="tr" sz="2400" b="1" i="0" u="none" strike="noStrike" kern="0" dirty="0">
                <a:solidFill>
                  <a:srgbClr val="002060"/>
                </a:solidFill>
                <a:latin typeface="Tahoma"/>
                <a:ea typeface="MS Mincho"/>
                <a:cs typeface="Arial"/>
                <a:sym typeface="Arial"/>
              </a:rPr>
              <a:t>ÖÖT Rehberi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tr" sz="2400" b="0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2.8.5   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TYÇ Kurulu </a:t>
            </a:r>
            <a:r>
              <a:rPr kumimoji="0" lang="en-US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ü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yeleri ve </a:t>
            </a:r>
            <a:r>
              <a:rPr kumimoji="0" lang="en-US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p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aydaşlarına yönelik iki eğitim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tr" sz="2400" b="0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2.8.6   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Yeterlilik veren kuruluşların yerel personeline yönelik üç eğitim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tr" sz="2400" b="0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3.1.3   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TYÇ'nin yaygınlaştırılması için ulusal konferans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tr" sz="2400" b="0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3.1.4   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TYÇ'nin tanıtımı için uluslararası konferans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tr" sz="2400" b="0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3.1.7    </a:t>
            </a:r>
            <a:r>
              <a:rPr kumimoji="0" lang="tr" sz="24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Tahoma"/>
                <a:ea typeface="MS Mincho"/>
                <a:cs typeface="Arial"/>
                <a:sym typeface="Arial"/>
              </a:rPr>
              <a:t>TYÇ ile ilgili yedi farkındalık artırma semineri</a:t>
            </a:r>
          </a:p>
        </p:txBody>
      </p:sp>
      <p:sp>
        <p:nvSpPr>
          <p:cNvPr id="6" name="Google Shape;149;p28">
            <a:extLst>
              <a:ext uri="{FF2B5EF4-FFF2-40B4-BE49-F238E27FC236}">
                <a16:creationId xmlns:a16="http://schemas.microsoft.com/office/drawing/2014/main" id="{2CE5506C-6276-0E19-B65C-5909F53A6E17}"/>
              </a:ext>
            </a:extLst>
          </p:cNvPr>
          <p:cNvSpPr txBox="1"/>
          <p:nvPr/>
        </p:nvSpPr>
        <p:spPr>
          <a:xfrm>
            <a:off x="898583" y="453882"/>
            <a:ext cx="108728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000" b="1" i="0" u="none" strike="noStrike" kern="1200" cap="none" spc="0" normalizeH="0" baseline="0" noProof="0">
                <a:solidFill>
                  <a:srgbClr val="ED7D31"/>
                </a:solidFill>
                <a:uLnTx/>
                <a:uFillTx/>
                <a:latin typeface="Arial"/>
                <a:ea typeface="+mn-ea"/>
                <a:cs typeface="+mn-cs"/>
                <a:sym typeface="Calibri"/>
              </a:rPr>
              <a:t>TYÇ ile ilişkili faaliyetlerin özeti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412;p56">
            <a:extLst>
              <a:ext uri="{FF2B5EF4-FFF2-40B4-BE49-F238E27FC236}">
                <a16:creationId xmlns:a16="http://schemas.microsoft.com/office/drawing/2014/main" id="{601B7F84-C1E1-05C5-443C-38C6F7A9A79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900"/>
              <a:buFont typeface="Arial"/>
              <a:buNone/>
              <a:defRPr/>
            </a:pPr>
            <a:r>
              <a:rPr kumimoji="0" lang="tr" sz="1200" b="0" i="0" u="none" strike="noStrike" kern="0" cap="none" spc="0" normalizeH="0" baseline="0" noProof="0">
                <a:solidFill>
                  <a:srgbClr val="888888"/>
                </a:solidFill>
                <a:uLnTx/>
                <a:uFillTx/>
                <a:latin typeface="Calibri"/>
                <a:ea typeface="Calibri"/>
                <a:cs typeface="Calibri"/>
                <a:sym typeface="Calibri"/>
              </a:rPr>
              <a:t>Türkiye Yeterlilikler Sistemi ve Çerçevesinin Uygulanması Operasyonu Teknik Destek Projesi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B3A0EE-D396-BD99-5124-05FCA58A2D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900"/>
              <a:buFont typeface="Arial"/>
              <a:buNone/>
              <a:defRPr/>
            </a:pPr>
            <a:r>
              <a:rPr kumimoji="0" lang="tr" sz="1200" b="0" i="0" u="none" strike="noStrike" kern="0" cap="none" spc="0" normalizeH="0" baseline="0" noProof="0">
                <a:solidFill>
                  <a:srgbClr val="888888"/>
                </a:solidFill>
                <a:uLnTx/>
                <a:uFillTx/>
                <a:latin typeface="Calibri"/>
                <a:ea typeface="Calibri"/>
                <a:cs typeface="Calibri"/>
                <a:sym typeface="Calibri"/>
              </a:rPr>
              <a:t>18</a:t>
            </a:r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1599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See the source image">
            <a:extLst>
              <a:ext uri="{FF2B5EF4-FFF2-40B4-BE49-F238E27FC236}">
                <a16:creationId xmlns:a16="http://schemas.microsoft.com/office/drawing/2014/main" id="{DEEA0D67-E058-4E07-B3E0-E4701BD72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5985" y="3236597"/>
            <a:ext cx="4940030" cy="1962478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399E40-DEE7-4206-A8FA-1A5E9B355F41}"/>
              </a:ext>
            </a:extLst>
          </p:cNvPr>
          <p:cNvSpPr txBox="1"/>
          <p:nvPr/>
        </p:nvSpPr>
        <p:spPr>
          <a:xfrm>
            <a:off x="3106212" y="3725273"/>
            <a:ext cx="6094378" cy="10387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7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Ulusal Mesleki Yeterlilikler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7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Kalite Güvence Sistemi</a:t>
            </a:r>
          </a:p>
        </p:txBody>
      </p:sp>
      <p:sp>
        <p:nvSpPr>
          <p:cNvPr id="2" name="Cube 1"/>
          <p:cNvSpPr/>
          <p:nvPr/>
        </p:nvSpPr>
        <p:spPr>
          <a:xfrm>
            <a:off x="1808574" y="5328316"/>
            <a:ext cx="3852578" cy="699516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429496729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675085" marR="0" lvl="0" indent="-675085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5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Meslek Standartlarının Doğrulanması</a:t>
            </a:r>
          </a:p>
        </p:txBody>
      </p:sp>
      <p:sp>
        <p:nvSpPr>
          <p:cNvPr id="3" name="Cube 2"/>
          <p:cNvSpPr/>
          <p:nvPr/>
        </p:nvSpPr>
        <p:spPr>
          <a:xfrm>
            <a:off x="5460857" y="5328316"/>
            <a:ext cx="3744194" cy="69951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429496729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Ulusal Yeterliliklerin Doğrulanması</a:t>
            </a:r>
          </a:p>
        </p:txBody>
      </p:sp>
      <p:sp>
        <p:nvSpPr>
          <p:cNvPr id="4" name="Cube 3"/>
          <p:cNvSpPr/>
          <p:nvPr/>
        </p:nvSpPr>
        <p:spPr>
          <a:xfrm>
            <a:off x="1808574" y="4742779"/>
            <a:ext cx="7413812" cy="699516"/>
          </a:xfrm>
          <a:prstGeom prst="cub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429496729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VOC Test Merkezlerinin Yetkilendirilmesi / Akredite edilmesi                  Denetim</a:t>
            </a:r>
          </a:p>
        </p:txBody>
      </p:sp>
      <p:sp>
        <p:nvSpPr>
          <p:cNvPr id="5" name="Cube 4"/>
          <p:cNvSpPr/>
          <p:nvPr/>
        </p:nvSpPr>
        <p:spPr>
          <a:xfrm>
            <a:off x="1816845" y="4187420"/>
            <a:ext cx="7413812" cy="699516"/>
          </a:xfrm>
          <a:prstGeom prst="cub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4294967295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İç Değerlendirme                      İç / Dış Denetim                      Sürekli Gelişim</a:t>
            </a:r>
          </a:p>
        </p:txBody>
      </p:sp>
      <p:sp>
        <p:nvSpPr>
          <p:cNvPr id="7" name="Cube 6"/>
          <p:cNvSpPr/>
          <p:nvPr/>
        </p:nvSpPr>
        <p:spPr>
          <a:xfrm>
            <a:off x="1829844" y="3595181"/>
            <a:ext cx="7392542" cy="764799"/>
          </a:xfrm>
          <a:prstGeom prst="cub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429496729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Belirli Ulusal Yeterlilikleri Değerlendirmek için Yetkilendirilme (Kapsam Genişletme Denetimi)</a:t>
            </a:r>
          </a:p>
        </p:txBody>
      </p:sp>
      <p:sp>
        <p:nvSpPr>
          <p:cNvPr id="8" name="Cube 7"/>
          <p:cNvSpPr/>
          <p:nvPr/>
        </p:nvSpPr>
        <p:spPr>
          <a:xfrm>
            <a:off x="1822036" y="3039195"/>
            <a:ext cx="2476785" cy="69951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İç Doğrulama</a:t>
            </a:r>
          </a:p>
        </p:txBody>
      </p:sp>
      <p:sp>
        <p:nvSpPr>
          <p:cNvPr id="11" name="Cube 10"/>
          <p:cNvSpPr/>
          <p:nvPr/>
        </p:nvSpPr>
        <p:spPr>
          <a:xfrm>
            <a:off x="1822035" y="2455427"/>
            <a:ext cx="2476785" cy="699516"/>
          </a:xfrm>
          <a:prstGeom prst="cub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Portfolyo Değerlendirme</a:t>
            </a:r>
          </a:p>
        </p:txBody>
      </p:sp>
      <p:sp>
        <p:nvSpPr>
          <p:cNvPr id="9" name="Cube 8"/>
          <p:cNvSpPr/>
          <p:nvPr/>
        </p:nvSpPr>
        <p:spPr>
          <a:xfrm>
            <a:off x="4157280" y="3030820"/>
            <a:ext cx="2462929" cy="730920"/>
          </a:xfrm>
          <a:prstGeom prst="cub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Ölçme Değerlendirme</a:t>
            </a:r>
          </a:p>
        </p:txBody>
      </p:sp>
      <p:sp>
        <p:nvSpPr>
          <p:cNvPr id="12" name="Cube 11"/>
          <p:cNvSpPr/>
          <p:nvPr/>
        </p:nvSpPr>
        <p:spPr>
          <a:xfrm>
            <a:off x="4140812" y="2452432"/>
            <a:ext cx="2462929" cy="730920"/>
          </a:xfrm>
          <a:prstGeom prst="cub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İç Doğrulama</a:t>
            </a:r>
          </a:p>
        </p:txBody>
      </p:sp>
      <p:sp>
        <p:nvSpPr>
          <p:cNvPr id="10" name="Cube 9"/>
          <p:cNvSpPr/>
          <p:nvPr/>
        </p:nvSpPr>
        <p:spPr>
          <a:xfrm>
            <a:off x="6445734" y="3037299"/>
            <a:ext cx="2762663" cy="69951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İç Doğrulama</a:t>
            </a:r>
          </a:p>
        </p:txBody>
      </p:sp>
      <p:sp>
        <p:nvSpPr>
          <p:cNvPr id="13" name="Cube 12"/>
          <p:cNvSpPr/>
          <p:nvPr/>
        </p:nvSpPr>
        <p:spPr>
          <a:xfrm>
            <a:off x="6461371" y="2429375"/>
            <a:ext cx="2747025" cy="733840"/>
          </a:xfrm>
          <a:prstGeom prst="cub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Önceki Öğrenmelerin Tanınması</a:t>
            </a:r>
          </a:p>
        </p:txBody>
      </p:sp>
      <p:sp>
        <p:nvSpPr>
          <p:cNvPr id="14" name="Cube 13"/>
          <p:cNvSpPr/>
          <p:nvPr/>
        </p:nvSpPr>
        <p:spPr>
          <a:xfrm>
            <a:off x="1829844" y="1897545"/>
            <a:ext cx="7355835" cy="699516"/>
          </a:xfrm>
          <a:prstGeom prst="cube">
            <a:avLst/>
          </a:prstGeom>
          <a:gradFill flip="none" rotWithShape="1">
            <a:gsLst>
              <a:gs pos="88000">
                <a:schemeClr val="accent1">
                  <a:shade val="51000"/>
                  <a:satMod val="130000"/>
                </a:schemeClr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Dış Doğrulama</a:t>
            </a:r>
          </a:p>
        </p:txBody>
      </p:sp>
      <p:sp>
        <p:nvSpPr>
          <p:cNvPr id="15" name="Cube 14"/>
          <p:cNvSpPr/>
          <p:nvPr/>
        </p:nvSpPr>
        <p:spPr>
          <a:xfrm>
            <a:off x="1837653" y="1334211"/>
            <a:ext cx="7370743" cy="699516"/>
          </a:xfrm>
          <a:prstGeom prst="cub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/>
                <a:ea typeface="+mn-ea"/>
                <a:cs typeface="+mn-cs"/>
              </a:rPr>
              <a:t>Belgelendirme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2E6BD10-8485-4D05-AEFF-3C27B1965D64}"/>
              </a:ext>
            </a:extLst>
          </p:cNvPr>
          <p:cNvSpPr/>
          <p:nvPr/>
        </p:nvSpPr>
        <p:spPr>
          <a:xfrm>
            <a:off x="7570278" y="5165921"/>
            <a:ext cx="144210" cy="6630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313C266F-D328-4555-B8A3-323E39EC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38093B55-A4FB-4E9E-A37D-04293F27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43A3157-76C9-4C55-8DA7-DB52D408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19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F14F4F5-140C-F386-8B0F-848548CCF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14745" r="4936" b="13986"/>
          <a:stretch>
            <a:fillRect/>
          </a:stretch>
        </p:blipFill>
        <p:spPr>
          <a:xfrm>
            <a:off x="9390032" y="2899122"/>
            <a:ext cx="1993059" cy="1080603"/>
          </a:xfrm>
          <a:prstGeom prst="rect">
            <a:avLst/>
          </a:prstGeom>
          <a:ln w="41275">
            <a:solidFill>
              <a:srgbClr val="DF11C2"/>
            </a:solidFill>
          </a:ln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237197C-A120-0DFE-27A9-4523EF9F6203}"/>
              </a:ext>
            </a:extLst>
          </p:cNvPr>
          <p:cNvCxnSpPr>
            <a:stCxn id="24" idx="1"/>
          </p:cNvCxnSpPr>
          <p:nvPr/>
        </p:nvCxnSpPr>
        <p:spPr>
          <a:xfrm flipH="1">
            <a:off x="3454131" y="3439424"/>
            <a:ext cx="5935901" cy="2296739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2FE7CA0-E794-9FF0-5FF2-7EFABED4D70C}"/>
              </a:ext>
            </a:extLst>
          </p:cNvPr>
          <p:cNvCxnSpPr>
            <a:stCxn id="24" idx="1"/>
          </p:cNvCxnSpPr>
          <p:nvPr/>
        </p:nvCxnSpPr>
        <p:spPr>
          <a:xfrm flipH="1">
            <a:off x="6926303" y="3439424"/>
            <a:ext cx="2463729" cy="2310660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12F83F3-1346-7BBC-5FC3-A69880660EEA}"/>
              </a:ext>
            </a:extLst>
          </p:cNvPr>
          <p:cNvCxnSpPr>
            <a:stCxn id="24" idx="1"/>
          </p:cNvCxnSpPr>
          <p:nvPr/>
        </p:nvCxnSpPr>
        <p:spPr>
          <a:xfrm flipH="1">
            <a:off x="2945256" y="3439424"/>
            <a:ext cx="6444776" cy="1687974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1BFAF3-F730-9E9E-A522-65999F2778B4}"/>
              </a:ext>
            </a:extLst>
          </p:cNvPr>
          <p:cNvCxnSpPr>
            <a:stCxn id="24" idx="1"/>
          </p:cNvCxnSpPr>
          <p:nvPr/>
        </p:nvCxnSpPr>
        <p:spPr>
          <a:xfrm flipH="1">
            <a:off x="7362361" y="3439424"/>
            <a:ext cx="2027671" cy="1167470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F52C347-2077-12BF-FE46-3FC1C68D6530}"/>
              </a:ext>
            </a:extLst>
          </p:cNvPr>
          <p:cNvCxnSpPr>
            <a:stCxn id="24" idx="1"/>
          </p:cNvCxnSpPr>
          <p:nvPr/>
        </p:nvCxnSpPr>
        <p:spPr>
          <a:xfrm flipH="1">
            <a:off x="4047603" y="3439424"/>
            <a:ext cx="5342429" cy="644926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F8E675-F777-16AA-753E-BC72DBA0A108}"/>
              </a:ext>
            </a:extLst>
          </p:cNvPr>
          <p:cNvCxnSpPr>
            <a:stCxn id="24" idx="1"/>
          </p:cNvCxnSpPr>
          <p:nvPr/>
        </p:nvCxnSpPr>
        <p:spPr>
          <a:xfrm flipH="1">
            <a:off x="3273469" y="3439424"/>
            <a:ext cx="6116563" cy="230227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E3F6D8F-DCFB-78ED-6849-207931D5E051}"/>
              </a:ext>
            </a:extLst>
          </p:cNvPr>
          <p:cNvCxnSpPr/>
          <p:nvPr/>
        </p:nvCxnSpPr>
        <p:spPr>
          <a:xfrm flipH="1" flipV="1">
            <a:off x="4641904" y="3410376"/>
            <a:ext cx="4763759" cy="29048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CC0B729-304D-B74D-958F-25C017275F79}"/>
              </a:ext>
            </a:extLst>
          </p:cNvPr>
          <p:cNvCxnSpPr>
            <a:stCxn id="24" idx="1"/>
          </p:cNvCxnSpPr>
          <p:nvPr/>
        </p:nvCxnSpPr>
        <p:spPr>
          <a:xfrm flipH="1" flipV="1">
            <a:off x="2928177" y="2889872"/>
            <a:ext cx="6461855" cy="549552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5E901E4-0E05-63ED-387F-D460604ED325}"/>
              </a:ext>
            </a:extLst>
          </p:cNvPr>
          <p:cNvCxnSpPr>
            <a:stCxn id="24" idx="1"/>
          </p:cNvCxnSpPr>
          <p:nvPr/>
        </p:nvCxnSpPr>
        <p:spPr>
          <a:xfrm flipH="1" flipV="1">
            <a:off x="6855522" y="2972620"/>
            <a:ext cx="2534510" cy="466804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6C1AF6B-3A03-745B-AA53-931BBE7518C9}"/>
              </a:ext>
            </a:extLst>
          </p:cNvPr>
          <p:cNvCxnSpPr>
            <a:stCxn id="24" idx="1"/>
          </p:cNvCxnSpPr>
          <p:nvPr/>
        </p:nvCxnSpPr>
        <p:spPr>
          <a:xfrm flipH="1" flipV="1">
            <a:off x="5309025" y="2261125"/>
            <a:ext cx="4081007" cy="1178299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F39701B-84A4-161C-DCEF-51A51B8412EC}"/>
              </a:ext>
            </a:extLst>
          </p:cNvPr>
          <p:cNvCxnSpPr>
            <a:stCxn id="24" idx="1"/>
          </p:cNvCxnSpPr>
          <p:nvPr/>
        </p:nvCxnSpPr>
        <p:spPr>
          <a:xfrm flipH="1" flipV="1">
            <a:off x="5743873" y="1739257"/>
            <a:ext cx="3646159" cy="1700167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24D372E-F306-A4DF-5DF4-37DFCA8FFFA4}"/>
              </a:ext>
            </a:extLst>
          </p:cNvPr>
          <p:cNvCxnSpPr>
            <a:stCxn id="24" idx="1"/>
          </p:cNvCxnSpPr>
          <p:nvPr/>
        </p:nvCxnSpPr>
        <p:spPr>
          <a:xfrm flipH="1">
            <a:off x="3242898" y="3439424"/>
            <a:ext cx="6147134" cy="1106121"/>
          </a:xfrm>
          <a:prstGeom prst="straightConnector1">
            <a:avLst/>
          </a:prstGeom>
          <a:ln w="76200">
            <a:solidFill>
              <a:srgbClr val="DF11C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457D804-4E24-7C76-4727-7CE3DE2F70E3}"/>
              </a:ext>
            </a:extLst>
          </p:cNvPr>
          <p:cNvSpPr txBox="1"/>
          <p:nvPr/>
        </p:nvSpPr>
        <p:spPr>
          <a:xfrm>
            <a:off x="254748" y="5618333"/>
            <a:ext cx="1495783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2.2.1.1   A 3.3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8F86A11-113F-A9DF-0114-8101964B491D}"/>
              </a:ext>
            </a:extLst>
          </p:cNvPr>
          <p:cNvSpPr txBox="1"/>
          <p:nvPr/>
        </p:nvSpPr>
        <p:spPr>
          <a:xfrm>
            <a:off x="9313435" y="5500686"/>
            <a:ext cx="160586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2.2.1.1     A 3.3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1F47A8-CB0C-3690-DBBF-46B8E6468429}"/>
              </a:ext>
            </a:extLst>
          </p:cNvPr>
          <p:cNvSpPr txBox="1"/>
          <p:nvPr/>
        </p:nvSpPr>
        <p:spPr>
          <a:xfrm>
            <a:off x="730113" y="5029798"/>
            <a:ext cx="92964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2.2.1.1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B44C498-C08D-93F8-32A7-CAEB4BE4F276}"/>
              </a:ext>
            </a:extLst>
          </p:cNvPr>
          <p:cNvSpPr txBox="1"/>
          <p:nvPr/>
        </p:nvSpPr>
        <p:spPr>
          <a:xfrm>
            <a:off x="752044" y="4432412"/>
            <a:ext cx="92964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2.2.1.1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7F19FF0-2424-5CDC-8A03-180B7A9F9AE9}"/>
              </a:ext>
            </a:extLst>
          </p:cNvPr>
          <p:cNvSpPr txBox="1"/>
          <p:nvPr/>
        </p:nvSpPr>
        <p:spPr>
          <a:xfrm>
            <a:off x="9335751" y="4988837"/>
            <a:ext cx="104956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2.10.1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18EC7B-D40A-7C5A-C2D9-E8E68D72660C}"/>
              </a:ext>
            </a:extLst>
          </p:cNvPr>
          <p:cNvSpPr txBox="1"/>
          <p:nvPr/>
        </p:nvSpPr>
        <p:spPr>
          <a:xfrm>
            <a:off x="776372" y="3869681"/>
            <a:ext cx="104956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2.10.1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9FCC4E-FF8C-FDFF-6707-F01C60EE7E1E}"/>
              </a:ext>
            </a:extLst>
          </p:cNvPr>
          <p:cNvSpPr txBox="1"/>
          <p:nvPr/>
        </p:nvSpPr>
        <p:spPr>
          <a:xfrm>
            <a:off x="279638" y="2586215"/>
            <a:ext cx="1512114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2.11  A 2.5.1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A.2.6.1 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6F11198-4BD3-91B0-0583-854FB6C10B4B}"/>
              </a:ext>
            </a:extLst>
          </p:cNvPr>
          <p:cNvSpPr txBox="1"/>
          <p:nvPr/>
        </p:nvSpPr>
        <p:spPr>
          <a:xfrm>
            <a:off x="189548" y="3183352"/>
            <a:ext cx="1495783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2.2.1.1   A 3.3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F167859-517F-7541-7089-4E77CBADF2F1}"/>
              </a:ext>
            </a:extLst>
          </p:cNvPr>
          <p:cNvSpPr txBox="1"/>
          <p:nvPr/>
        </p:nvSpPr>
        <p:spPr>
          <a:xfrm>
            <a:off x="9335751" y="4527359"/>
            <a:ext cx="92964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2.2.1.1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DE2123D-BA7D-4A25-70BC-54A6F9124FE3}"/>
              </a:ext>
            </a:extLst>
          </p:cNvPr>
          <p:cNvSpPr txBox="1"/>
          <p:nvPr/>
        </p:nvSpPr>
        <p:spPr>
          <a:xfrm>
            <a:off x="9254185" y="2482245"/>
            <a:ext cx="92964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2.8.4.2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ECE2EEB-AFDF-2916-ACFE-60B2CF815938}"/>
              </a:ext>
            </a:extLst>
          </p:cNvPr>
          <p:cNvSpPr txBox="1"/>
          <p:nvPr/>
        </p:nvSpPr>
        <p:spPr>
          <a:xfrm>
            <a:off x="949383" y="2178775"/>
            <a:ext cx="84975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2.7.1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068C60C-B981-699F-CD2C-BA4E33274018}"/>
              </a:ext>
            </a:extLst>
          </p:cNvPr>
          <p:cNvSpPr txBox="1"/>
          <p:nvPr/>
        </p:nvSpPr>
        <p:spPr>
          <a:xfrm>
            <a:off x="92300" y="1608060"/>
            <a:ext cx="1745353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2.2.1.1   A 3.1.6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A5EEF66-2070-388D-A062-89E56B2E760C}"/>
              </a:ext>
            </a:extLst>
          </p:cNvPr>
          <p:cNvSpPr txBox="1"/>
          <p:nvPr/>
        </p:nvSpPr>
        <p:spPr>
          <a:xfrm>
            <a:off x="9266607" y="1509589"/>
            <a:ext cx="776554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2.9.3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915804E-86D4-8ED7-C103-58AC18124FEC}"/>
              </a:ext>
            </a:extLst>
          </p:cNvPr>
          <p:cNvSpPr txBox="1"/>
          <p:nvPr/>
        </p:nvSpPr>
        <p:spPr>
          <a:xfrm>
            <a:off x="9254185" y="2020767"/>
            <a:ext cx="92964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 2.2.1.1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291F4-9FF5-4DA4-453E-67F996719AD7}"/>
              </a:ext>
            </a:extLst>
          </p:cNvPr>
          <p:cNvSpPr txBox="1"/>
          <p:nvPr/>
        </p:nvSpPr>
        <p:spPr>
          <a:xfrm>
            <a:off x="190103" y="3534268"/>
            <a:ext cx="160903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600" b="1" i="0" u="none" strike="noStrike" kern="1200" cap="none" spc="0" normalizeH="0" baseline="0" noProof="0"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A.2.9.1    A2.9.3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E64FE47-7BCB-B4EE-37D9-2CDB73C64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440" y="566464"/>
            <a:ext cx="1141571" cy="630243"/>
          </a:xfrm>
          <a:prstGeom prst="rect">
            <a:avLst/>
          </a:prstGeom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C2D51B6-814C-0613-1159-E70FA22F70B1}"/>
              </a:ext>
            </a:extLst>
          </p:cNvPr>
          <p:cNvSpPr txBox="1"/>
          <p:nvPr/>
        </p:nvSpPr>
        <p:spPr>
          <a:xfrm>
            <a:off x="3693834" y="552744"/>
            <a:ext cx="5896975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4000" b="1" i="0" u="none" strike="noStrike" kern="1200" cap="none" spc="0" normalizeH="0" baseline="0" noProof="0">
                <a:solidFill>
                  <a:srgbClr val="F79646"/>
                </a:solidFill>
                <a:uLnTx/>
                <a:uFillTx/>
                <a:latin typeface="Calibri"/>
                <a:ea typeface="+mn-ea"/>
                <a:cs typeface="+mn-cs"/>
              </a:rPr>
              <a:t>UY KGS için Teknik Destek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64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9="http://schemas.microsoft.com/office/powerpoint/2015/09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  <p:cond evt="onBegin" delay="0">
                          <p:tn val="96"/>
                        </p:cond>
                      </p:stCondLst>
                      <p:childTnLst>
                        <p:par>
                          <p:cTn id="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  <p:cond evt="onBegin" delay="0">
                          <p:tn val="104"/>
                        </p:cond>
                      </p:stCondLst>
                      <p:childTnLst>
                        <p:par>
                          <p:cTn id="10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11" grpId="0" animBg="1"/>
      <p:bldP spid="9" grpId="0" animBg="1"/>
      <p:bldP spid="12" grpId="0" animBg="1"/>
      <p:bldP spid="10" grpId="0" animBg="1"/>
      <p:bldP spid="13" grpId="0" animBg="1"/>
      <p:bldP spid="14" grpId="0" animBg="1"/>
      <p:bldP spid="15" grpId="0" animBg="1"/>
      <p:bldP spid="6" grpId="0" animBg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F47EC4-337D-CA6A-4633-5E0E26ED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7174B-5394-4315-B2D8-7890CA764B0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46AA7-A81F-5C7B-D75E-7669420EC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Assistance for “Implementation of Turkish Qualifications System and Framework Operation (TUYEP)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BD050-CCA0-CE0D-92DA-915AF9F8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804FC-A991-499F-98C8-8E6370C20DB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3CFF2-F8DD-54AC-0CC1-B311C7799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88" y="1449421"/>
            <a:ext cx="7406612" cy="4028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1EE2E2-8F9B-C5DE-BE56-EE0E8B0C5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263" y="5477919"/>
            <a:ext cx="7406611" cy="625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299865-9985-9634-95B2-0A73B21F0886}"/>
              </a:ext>
            </a:extLst>
          </p:cNvPr>
          <p:cNvSpPr/>
          <p:nvPr/>
        </p:nvSpPr>
        <p:spPr>
          <a:xfrm>
            <a:off x="1887793" y="4922196"/>
            <a:ext cx="7234791" cy="55572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  <a:bevelB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Eğitimin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Akreditasyonu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95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00065 -0.072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06/12/2023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Türkiye Yeterlilikler Sistemi ve Çerçevesinin Uygulanması Operasyonu Teknik Destek Projesi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1200" b="0" i="0" u="none" strike="noStrike" kern="1200" cap="none" spc="0" normalizeH="0" baseline="0" noProof="0">
                <a:solidFill>
                  <a:srgbClr val="898989"/>
                </a:solidFill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80D53-00EC-3BC1-03B9-C70BA7876882}"/>
              </a:ext>
            </a:extLst>
          </p:cNvPr>
          <p:cNvSpPr txBox="1"/>
          <p:nvPr/>
        </p:nvSpPr>
        <p:spPr>
          <a:xfrm>
            <a:off x="1744036" y="501650"/>
            <a:ext cx="10515600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r" sz="4000" b="1" i="0" u="none" strike="noStrike" dirty="0">
                <a:solidFill>
                  <a:srgbClr val="ED7D31"/>
                </a:solidFill>
                <a:latin typeface="Arial"/>
              </a:rPr>
              <a:t>Çıkarılan Dersler ve Önümüzdeki Yol </a:t>
            </a:r>
            <a:r>
              <a:rPr kumimoji="0" lang="tr" sz="4400" b="1" i="0" u="none" strike="noStrike" kern="1200" cap="none" spc="0" normalizeH="0" baseline="0" noProof="0" dirty="0">
                <a:solidFill>
                  <a:srgbClr val="E46C0A"/>
                </a:solidFill>
                <a:uLnTx/>
                <a:uFillTx/>
                <a:latin typeface="Calibri"/>
                <a:ea typeface="+mn-ea"/>
                <a:cs typeface="+mn-cs"/>
              </a:rPr>
              <a:t>......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40160987"/>
              </p:ext>
            </p:extLst>
          </p:nvPr>
        </p:nvGraphicFramePr>
        <p:xfrm>
          <a:off x="-26125" y="1291227"/>
          <a:ext cx="12213772" cy="5065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7"/>
          <p:cNvSpPr/>
          <p:nvPr/>
        </p:nvSpPr>
        <p:spPr>
          <a:xfrm>
            <a:off x="5159686" y="3102353"/>
            <a:ext cx="1842150" cy="1070337"/>
          </a:xfrm>
          <a:prstGeom prst="ellipse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r" sz="2400" b="0" i="0" u="none" strike="noStrike" kern="1200" cap="none" spc="0" normalizeH="0" baseline="0" noProof="0" dirty="0">
                <a:solidFill>
                  <a:srgbClr val="000000"/>
                </a:solidFill>
                <a:uLnTx/>
                <a:uFillTx/>
                <a:latin typeface="Calibri"/>
                <a:ea typeface="+mn-ea"/>
                <a:cs typeface="+mn-cs"/>
              </a:rPr>
              <a:t>Sonraki Aşama</a:t>
            </a:r>
          </a:p>
        </p:txBody>
      </p:sp>
    </p:spTree>
    <p:extLst>
      <p:ext uri="{BB962C8B-B14F-4D97-AF65-F5344CB8AC3E}">
        <p14:creationId xmlns:p14="http://schemas.microsoft.com/office/powerpoint/2010/main" val="70454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DFC340-C78E-4F2D-9463-F524A212A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97DFC340-C78E-4F2D-9463-F524A212A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97DFC340-C78E-4F2D-9463-F524A212A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DD9283-A494-43AE-95D7-8395E3E6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64DD9283-A494-43AE-95D7-8395E3E6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64DD9283-A494-43AE-95D7-8395E3E6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AC3DAE-3ED1-4B42-AA51-816412839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4BAC3DAE-3ED1-4B42-AA51-816412839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4BAC3DAE-3ED1-4B42-AA51-816412839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4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203" y="1945177"/>
            <a:ext cx="3900753" cy="3183257"/>
          </a:xfrm>
          <a:prstGeom prst="rect">
            <a:avLst/>
          </a:prstGeom>
        </p:spPr>
      </p:pic>
      <p:graphicFrame>
        <p:nvGraphicFramePr>
          <p:cNvPr id="8" name="Diyagram 7"/>
          <p:cNvGraphicFramePr/>
          <p:nvPr/>
        </p:nvGraphicFramePr>
        <p:xfrm>
          <a:off x="-285404" y="1017039"/>
          <a:ext cx="8373687" cy="484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Metin kutusu 6"/>
          <p:cNvSpPr txBox="1"/>
          <p:nvPr/>
        </p:nvSpPr>
        <p:spPr>
          <a:xfrm>
            <a:off x="4278283" y="546389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2800" b="1" dirty="0"/>
              <a:t>Projenin Hedefleri</a:t>
            </a:r>
          </a:p>
        </p:txBody>
      </p:sp>
    </p:spTree>
    <p:extLst>
      <p:ext uri="{BB962C8B-B14F-4D97-AF65-F5344CB8AC3E}">
        <p14:creationId xmlns:p14="http://schemas.microsoft.com/office/powerpoint/2010/main" val="2825493756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9601" y="3804574"/>
            <a:ext cx="5274040" cy="1104451"/>
          </a:xfrm>
        </p:spPr>
        <p:txBody>
          <a:bodyPr>
            <a:no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kumimoji="0" lang="tr" sz="4800" b="1" i="0" u="none" strike="noStrike" kern="0" cap="none" spc="0" normalizeH="0" baseline="0" noProof="0" dirty="0">
                <a:solidFill>
                  <a:srgbClr val="002060"/>
                </a:solidFill>
                <a:uLnTx/>
                <a:uFillTx/>
                <a:latin typeface="Calibri"/>
                <a:ea typeface="Calibri"/>
                <a:cs typeface="Calibri"/>
                <a:sym typeface="Calibri"/>
              </a:rPr>
              <a:t>Sorularınız var mı?</a:t>
            </a: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>
          <a:xfrm>
            <a:off x="8811958" y="3429000"/>
            <a:ext cx="993522" cy="2404983"/>
            <a:chOff x="4784" y="2295"/>
            <a:chExt cx="542" cy="1312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/>
          </p:nvSpPr>
          <p:spPr bwMode="auto">
            <a:xfrm>
              <a:off x="4784" y="2295"/>
              <a:ext cx="542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" name="Group 12"/>
            <p:cNvGrpSpPr/>
            <p:nvPr/>
          </p:nvGrpSpPr>
          <p:grpSpPr>
            <a:xfrm>
              <a:off x="4784" y="2391"/>
              <a:ext cx="486" cy="1215"/>
              <a:chOff x="4784" y="2391"/>
              <a:chExt cx="486" cy="1215"/>
            </a:xfrm>
          </p:grpSpPr>
          <p:sp>
            <p:nvSpPr>
              <p:cNvPr id="9" name="Freeform 6"/>
              <p:cNvSpPr/>
              <p:nvPr/>
            </p:nvSpPr>
            <p:spPr bwMode="auto">
              <a:xfrm>
                <a:off x="4908" y="2439"/>
                <a:ext cx="285" cy="278"/>
              </a:xfrm>
              <a:custGeom>
                <a:avLst/>
                <a:gdLst>
                  <a:gd name="T0" fmla="*/ 173 w 569"/>
                  <a:gd name="T1" fmla="*/ 235 h 556"/>
                  <a:gd name="T2" fmla="*/ 223 w 569"/>
                  <a:gd name="T3" fmla="*/ 161 h 556"/>
                  <a:gd name="T4" fmla="*/ 278 w 569"/>
                  <a:gd name="T5" fmla="*/ 105 h 556"/>
                  <a:gd name="T6" fmla="*/ 334 w 569"/>
                  <a:gd name="T7" fmla="*/ 38 h 556"/>
                  <a:gd name="T8" fmla="*/ 402 w 569"/>
                  <a:gd name="T9" fmla="*/ 7 h 556"/>
                  <a:gd name="T10" fmla="*/ 458 w 569"/>
                  <a:gd name="T11" fmla="*/ 0 h 556"/>
                  <a:gd name="T12" fmla="*/ 514 w 569"/>
                  <a:gd name="T13" fmla="*/ 18 h 556"/>
                  <a:gd name="T14" fmla="*/ 545 w 569"/>
                  <a:gd name="T15" fmla="*/ 62 h 556"/>
                  <a:gd name="T16" fmla="*/ 569 w 569"/>
                  <a:gd name="T17" fmla="*/ 143 h 556"/>
                  <a:gd name="T18" fmla="*/ 563 w 569"/>
                  <a:gd name="T19" fmla="*/ 228 h 556"/>
                  <a:gd name="T20" fmla="*/ 538 w 569"/>
                  <a:gd name="T21" fmla="*/ 303 h 556"/>
                  <a:gd name="T22" fmla="*/ 477 w 569"/>
                  <a:gd name="T23" fmla="*/ 390 h 556"/>
                  <a:gd name="T24" fmla="*/ 409 w 569"/>
                  <a:gd name="T25" fmla="*/ 451 h 556"/>
                  <a:gd name="T26" fmla="*/ 334 w 569"/>
                  <a:gd name="T27" fmla="*/ 506 h 556"/>
                  <a:gd name="T28" fmla="*/ 254 w 569"/>
                  <a:gd name="T29" fmla="*/ 543 h 556"/>
                  <a:gd name="T30" fmla="*/ 186 w 569"/>
                  <a:gd name="T31" fmla="*/ 556 h 556"/>
                  <a:gd name="T32" fmla="*/ 155 w 569"/>
                  <a:gd name="T33" fmla="*/ 538 h 556"/>
                  <a:gd name="T34" fmla="*/ 129 w 569"/>
                  <a:gd name="T35" fmla="*/ 464 h 556"/>
                  <a:gd name="T36" fmla="*/ 136 w 569"/>
                  <a:gd name="T37" fmla="*/ 365 h 556"/>
                  <a:gd name="T38" fmla="*/ 18 w 569"/>
                  <a:gd name="T39" fmla="*/ 371 h 556"/>
                  <a:gd name="T40" fmla="*/ 0 w 569"/>
                  <a:gd name="T41" fmla="*/ 353 h 556"/>
                  <a:gd name="T42" fmla="*/ 18 w 569"/>
                  <a:gd name="T43" fmla="*/ 315 h 556"/>
                  <a:gd name="T44" fmla="*/ 142 w 569"/>
                  <a:gd name="T45" fmla="*/ 309 h 556"/>
                  <a:gd name="T46" fmla="*/ 173 w 569"/>
                  <a:gd name="T47" fmla="*/ 235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9" h="556">
                    <a:moveTo>
                      <a:pt x="173" y="235"/>
                    </a:moveTo>
                    <a:lnTo>
                      <a:pt x="223" y="161"/>
                    </a:lnTo>
                    <a:lnTo>
                      <a:pt x="278" y="105"/>
                    </a:lnTo>
                    <a:lnTo>
                      <a:pt x="334" y="38"/>
                    </a:lnTo>
                    <a:lnTo>
                      <a:pt x="402" y="7"/>
                    </a:lnTo>
                    <a:lnTo>
                      <a:pt x="458" y="0"/>
                    </a:lnTo>
                    <a:lnTo>
                      <a:pt x="514" y="18"/>
                    </a:lnTo>
                    <a:lnTo>
                      <a:pt x="545" y="62"/>
                    </a:lnTo>
                    <a:lnTo>
                      <a:pt x="569" y="143"/>
                    </a:lnTo>
                    <a:lnTo>
                      <a:pt x="563" y="228"/>
                    </a:lnTo>
                    <a:lnTo>
                      <a:pt x="538" y="303"/>
                    </a:lnTo>
                    <a:lnTo>
                      <a:pt x="477" y="390"/>
                    </a:lnTo>
                    <a:lnTo>
                      <a:pt x="409" y="451"/>
                    </a:lnTo>
                    <a:lnTo>
                      <a:pt x="334" y="506"/>
                    </a:lnTo>
                    <a:lnTo>
                      <a:pt x="254" y="543"/>
                    </a:lnTo>
                    <a:lnTo>
                      <a:pt x="186" y="556"/>
                    </a:lnTo>
                    <a:lnTo>
                      <a:pt x="155" y="538"/>
                    </a:lnTo>
                    <a:lnTo>
                      <a:pt x="129" y="464"/>
                    </a:lnTo>
                    <a:lnTo>
                      <a:pt x="136" y="365"/>
                    </a:lnTo>
                    <a:lnTo>
                      <a:pt x="18" y="371"/>
                    </a:lnTo>
                    <a:lnTo>
                      <a:pt x="0" y="353"/>
                    </a:lnTo>
                    <a:lnTo>
                      <a:pt x="18" y="315"/>
                    </a:lnTo>
                    <a:lnTo>
                      <a:pt x="142" y="309"/>
                    </a:lnTo>
                    <a:lnTo>
                      <a:pt x="173" y="235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Freeform 7"/>
              <p:cNvSpPr/>
              <p:nvPr/>
            </p:nvSpPr>
            <p:spPr bwMode="auto">
              <a:xfrm>
                <a:off x="4892" y="2731"/>
                <a:ext cx="198" cy="409"/>
              </a:xfrm>
              <a:custGeom>
                <a:avLst/>
                <a:gdLst>
                  <a:gd name="T0" fmla="*/ 111 w 395"/>
                  <a:gd name="T1" fmla="*/ 69 h 817"/>
                  <a:gd name="T2" fmla="*/ 167 w 395"/>
                  <a:gd name="T3" fmla="*/ 19 h 817"/>
                  <a:gd name="T4" fmla="*/ 253 w 395"/>
                  <a:gd name="T5" fmla="*/ 0 h 817"/>
                  <a:gd name="T6" fmla="*/ 327 w 395"/>
                  <a:gd name="T7" fmla="*/ 13 h 817"/>
                  <a:gd name="T8" fmla="*/ 382 w 395"/>
                  <a:gd name="T9" fmla="*/ 62 h 817"/>
                  <a:gd name="T10" fmla="*/ 395 w 395"/>
                  <a:gd name="T11" fmla="*/ 100 h 817"/>
                  <a:gd name="T12" fmla="*/ 395 w 395"/>
                  <a:gd name="T13" fmla="*/ 148 h 817"/>
                  <a:gd name="T14" fmla="*/ 371 w 395"/>
                  <a:gd name="T15" fmla="*/ 192 h 817"/>
                  <a:gd name="T16" fmla="*/ 327 w 395"/>
                  <a:gd name="T17" fmla="*/ 266 h 817"/>
                  <a:gd name="T18" fmla="*/ 309 w 395"/>
                  <a:gd name="T19" fmla="*/ 353 h 817"/>
                  <a:gd name="T20" fmla="*/ 303 w 395"/>
                  <a:gd name="T21" fmla="*/ 426 h 817"/>
                  <a:gd name="T22" fmla="*/ 321 w 395"/>
                  <a:gd name="T23" fmla="*/ 507 h 817"/>
                  <a:gd name="T24" fmla="*/ 371 w 395"/>
                  <a:gd name="T25" fmla="*/ 581 h 817"/>
                  <a:gd name="T26" fmla="*/ 389 w 395"/>
                  <a:gd name="T27" fmla="*/ 655 h 817"/>
                  <a:gd name="T28" fmla="*/ 382 w 395"/>
                  <a:gd name="T29" fmla="*/ 723 h 817"/>
                  <a:gd name="T30" fmla="*/ 346 w 395"/>
                  <a:gd name="T31" fmla="*/ 779 h 817"/>
                  <a:gd name="T32" fmla="*/ 296 w 395"/>
                  <a:gd name="T33" fmla="*/ 810 h 817"/>
                  <a:gd name="T34" fmla="*/ 235 w 395"/>
                  <a:gd name="T35" fmla="*/ 817 h 817"/>
                  <a:gd name="T36" fmla="*/ 160 w 395"/>
                  <a:gd name="T37" fmla="*/ 817 h 817"/>
                  <a:gd name="T38" fmla="*/ 105 w 395"/>
                  <a:gd name="T39" fmla="*/ 785 h 817"/>
                  <a:gd name="T40" fmla="*/ 49 w 395"/>
                  <a:gd name="T41" fmla="*/ 692 h 817"/>
                  <a:gd name="T42" fmla="*/ 13 w 395"/>
                  <a:gd name="T43" fmla="*/ 612 h 817"/>
                  <a:gd name="T44" fmla="*/ 0 w 395"/>
                  <a:gd name="T45" fmla="*/ 489 h 817"/>
                  <a:gd name="T46" fmla="*/ 13 w 395"/>
                  <a:gd name="T47" fmla="*/ 377 h 817"/>
                  <a:gd name="T48" fmla="*/ 37 w 395"/>
                  <a:gd name="T49" fmla="*/ 260 h 817"/>
                  <a:gd name="T50" fmla="*/ 74 w 395"/>
                  <a:gd name="T51" fmla="*/ 142 h 817"/>
                  <a:gd name="T52" fmla="*/ 111 w 395"/>
                  <a:gd name="T53" fmla="*/ 69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95" h="817">
                    <a:moveTo>
                      <a:pt x="111" y="69"/>
                    </a:moveTo>
                    <a:lnTo>
                      <a:pt x="167" y="19"/>
                    </a:lnTo>
                    <a:lnTo>
                      <a:pt x="253" y="0"/>
                    </a:lnTo>
                    <a:lnTo>
                      <a:pt x="327" y="13"/>
                    </a:lnTo>
                    <a:lnTo>
                      <a:pt x="382" y="62"/>
                    </a:lnTo>
                    <a:lnTo>
                      <a:pt x="395" y="100"/>
                    </a:lnTo>
                    <a:lnTo>
                      <a:pt x="395" y="148"/>
                    </a:lnTo>
                    <a:lnTo>
                      <a:pt x="371" y="192"/>
                    </a:lnTo>
                    <a:lnTo>
                      <a:pt x="327" y="266"/>
                    </a:lnTo>
                    <a:lnTo>
                      <a:pt x="309" y="353"/>
                    </a:lnTo>
                    <a:lnTo>
                      <a:pt x="303" y="426"/>
                    </a:lnTo>
                    <a:lnTo>
                      <a:pt x="321" y="507"/>
                    </a:lnTo>
                    <a:lnTo>
                      <a:pt x="371" y="581"/>
                    </a:lnTo>
                    <a:lnTo>
                      <a:pt x="389" y="655"/>
                    </a:lnTo>
                    <a:lnTo>
                      <a:pt x="382" y="723"/>
                    </a:lnTo>
                    <a:lnTo>
                      <a:pt x="346" y="779"/>
                    </a:lnTo>
                    <a:lnTo>
                      <a:pt x="296" y="810"/>
                    </a:lnTo>
                    <a:lnTo>
                      <a:pt x="235" y="817"/>
                    </a:lnTo>
                    <a:lnTo>
                      <a:pt x="160" y="817"/>
                    </a:lnTo>
                    <a:lnTo>
                      <a:pt x="105" y="785"/>
                    </a:lnTo>
                    <a:lnTo>
                      <a:pt x="49" y="692"/>
                    </a:lnTo>
                    <a:lnTo>
                      <a:pt x="13" y="612"/>
                    </a:lnTo>
                    <a:lnTo>
                      <a:pt x="0" y="489"/>
                    </a:lnTo>
                    <a:lnTo>
                      <a:pt x="13" y="377"/>
                    </a:lnTo>
                    <a:lnTo>
                      <a:pt x="37" y="260"/>
                    </a:lnTo>
                    <a:lnTo>
                      <a:pt x="74" y="142"/>
                    </a:lnTo>
                    <a:lnTo>
                      <a:pt x="111" y="69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Freeform 8"/>
              <p:cNvSpPr/>
              <p:nvPr/>
            </p:nvSpPr>
            <p:spPr bwMode="auto">
              <a:xfrm>
                <a:off x="5050" y="2745"/>
                <a:ext cx="220" cy="367"/>
              </a:xfrm>
              <a:custGeom>
                <a:avLst/>
                <a:gdLst>
                  <a:gd name="T0" fmla="*/ 0 w 439"/>
                  <a:gd name="T1" fmla="*/ 36 h 735"/>
                  <a:gd name="T2" fmla="*/ 6 w 439"/>
                  <a:gd name="T3" fmla="*/ 6 h 735"/>
                  <a:gd name="T4" fmla="*/ 74 w 439"/>
                  <a:gd name="T5" fmla="*/ 0 h 735"/>
                  <a:gd name="T6" fmla="*/ 111 w 439"/>
                  <a:gd name="T7" fmla="*/ 31 h 735"/>
                  <a:gd name="T8" fmla="*/ 167 w 439"/>
                  <a:gd name="T9" fmla="*/ 111 h 735"/>
                  <a:gd name="T10" fmla="*/ 241 w 439"/>
                  <a:gd name="T11" fmla="*/ 216 h 735"/>
                  <a:gd name="T12" fmla="*/ 309 w 439"/>
                  <a:gd name="T13" fmla="*/ 290 h 735"/>
                  <a:gd name="T14" fmla="*/ 433 w 439"/>
                  <a:gd name="T15" fmla="*/ 426 h 735"/>
                  <a:gd name="T16" fmla="*/ 439 w 439"/>
                  <a:gd name="T17" fmla="*/ 456 h 735"/>
                  <a:gd name="T18" fmla="*/ 414 w 439"/>
                  <a:gd name="T19" fmla="*/ 476 h 735"/>
                  <a:gd name="T20" fmla="*/ 352 w 439"/>
                  <a:gd name="T21" fmla="*/ 500 h 735"/>
                  <a:gd name="T22" fmla="*/ 266 w 439"/>
                  <a:gd name="T23" fmla="*/ 519 h 735"/>
                  <a:gd name="T24" fmla="*/ 161 w 439"/>
                  <a:gd name="T25" fmla="*/ 525 h 735"/>
                  <a:gd name="T26" fmla="*/ 124 w 439"/>
                  <a:gd name="T27" fmla="*/ 531 h 735"/>
                  <a:gd name="T28" fmla="*/ 111 w 439"/>
                  <a:gd name="T29" fmla="*/ 556 h 735"/>
                  <a:gd name="T30" fmla="*/ 135 w 439"/>
                  <a:gd name="T31" fmla="*/ 599 h 735"/>
                  <a:gd name="T32" fmla="*/ 223 w 439"/>
                  <a:gd name="T33" fmla="*/ 673 h 735"/>
                  <a:gd name="T34" fmla="*/ 284 w 439"/>
                  <a:gd name="T35" fmla="*/ 692 h 735"/>
                  <a:gd name="T36" fmla="*/ 297 w 439"/>
                  <a:gd name="T37" fmla="*/ 716 h 735"/>
                  <a:gd name="T38" fmla="*/ 271 w 439"/>
                  <a:gd name="T39" fmla="*/ 735 h 735"/>
                  <a:gd name="T40" fmla="*/ 216 w 439"/>
                  <a:gd name="T41" fmla="*/ 735 h 735"/>
                  <a:gd name="T42" fmla="*/ 142 w 439"/>
                  <a:gd name="T43" fmla="*/ 692 h 735"/>
                  <a:gd name="T44" fmla="*/ 80 w 439"/>
                  <a:gd name="T45" fmla="*/ 630 h 735"/>
                  <a:gd name="T46" fmla="*/ 43 w 439"/>
                  <a:gd name="T47" fmla="*/ 574 h 735"/>
                  <a:gd name="T48" fmla="*/ 43 w 439"/>
                  <a:gd name="T49" fmla="*/ 531 h 735"/>
                  <a:gd name="T50" fmla="*/ 67 w 439"/>
                  <a:gd name="T51" fmla="*/ 500 h 735"/>
                  <a:gd name="T52" fmla="*/ 105 w 439"/>
                  <a:gd name="T53" fmla="*/ 488 h 735"/>
                  <a:gd name="T54" fmla="*/ 161 w 439"/>
                  <a:gd name="T55" fmla="*/ 482 h 735"/>
                  <a:gd name="T56" fmla="*/ 223 w 439"/>
                  <a:gd name="T57" fmla="*/ 482 h 735"/>
                  <a:gd name="T58" fmla="*/ 297 w 439"/>
                  <a:gd name="T59" fmla="*/ 469 h 735"/>
                  <a:gd name="T60" fmla="*/ 334 w 439"/>
                  <a:gd name="T61" fmla="*/ 456 h 735"/>
                  <a:gd name="T62" fmla="*/ 352 w 439"/>
                  <a:gd name="T63" fmla="*/ 438 h 735"/>
                  <a:gd name="T64" fmla="*/ 346 w 439"/>
                  <a:gd name="T65" fmla="*/ 420 h 735"/>
                  <a:gd name="T66" fmla="*/ 291 w 439"/>
                  <a:gd name="T67" fmla="*/ 371 h 735"/>
                  <a:gd name="T68" fmla="*/ 203 w 439"/>
                  <a:gd name="T69" fmla="*/ 284 h 735"/>
                  <a:gd name="T70" fmla="*/ 124 w 439"/>
                  <a:gd name="T71" fmla="*/ 210 h 735"/>
                  <a:gd name="T72" fmla="*/ 37 w 439"/>
                  <a:gd name="T73" fmla="*/ 130 h 735"/>
                  <a:gd name="T74" fmla="*/ 6 w 439"/>
                  <a:gd name="T75" fmla="*/ 74 h 735"/>
                  <a:gd name="T76" fmla="*/ 0 w 439"/>
                  <a:gd name="T77" fmla="*/ 36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39" h="735">
                    <a:moveTo>
                      <a:pt x="0" y="36"/>
                    </a:moveTo>
                    <a:lnTo>
                      <a:pt x="6" y="6"/>
                    </a:lnTo>
                    <a:lnTo>
                      <a:pt x="74" y="0"/>
                    </a:lnTo>
                    <a:lnTo>
                      <a:pt x="111" y="31"/>
                    </a:lnTo>
                    <a:lnTo>
                      <a:pt x="167" y="111"/>
                    </a:lnTo>
                    <a:lnTo>
                      <a:pt x="241" y="216"/>
                    </a:lnTo>
                    <a:lnTo>
                      <a:pt x="309" y="290"/>
                    </a:lnTo>
                    <a:lnTo>
                      <a:pt x="433" y="426"/>
                    </a:lnTo>
                    <a:lnTo>
                      <a:pt x="439" y="456"/>
                    </a:lnTo>
                    <a:lnTo>
                      <a:pt x="414" y="476"/>
                    </a:lnTo>
                    <a:lnTo>
                      <a:pt x="352" y="500"/>
                    </a:lnTo>
                    <a:lnTo>
                      <a:pt x="266" y="519"/>
                    </a:lnTo>
                    <a:lnTo>
                      <a:pt x="161" y="525"/>
                    </a:lnTo>
                    <a:lnTo>
                      <a:pt x="124" y="531"/>
                    </a:lnTo>
                    <a:lnTo>
                      <a:pt x="111" y="556"/>
                    </a:lnTo>
                    <a:lnTo>
                      <a:pt x="135" y="599"/>
                    </a:lnTo>
                    <a:lnTo>
                      <a:pt x="223" y="673"/>
                    </a:lnTo>
                    <a:lnTo>
                      <a:pt x="284" y="692"/>
                    </a:lnTo>
                    <a:lnTo>
                      <a:pt x="297" y="716"/>
                    </a:lnTo>
                    <a:lnTo>
                      <a:pt x="271" y="735"/>
                    </a:lnTo>
                    <a:lnTo>
                      <a:pt x="216" y="735"/>
                    </a:lnTo>
                    <a:lnTo>
                      <a:pt x="142" y="692"/>
                    </a:lnTo>
                    <a:lnTo>
                      <a:pt x="80" y="630"/>
                    </a:lnTo>
                    <a:lnTo>
                      <a:pt x="43" y="574"/>
                    </a:lnTo>
                    <a:lnTo>
                      <a:pt x="43" y="531"/>
                    </a:lnTo>
                    <a:lnTo>
                      <a:pt x="67" y="500"/>
                    </a:lnTo>
                    <a:lnTo>
                      <a:pt x="105" y="488"/>
                    </a:lnTo>
                    <a:lnTo>
                      <a:pt x="161" y="482"/>
                    </a:lnTo>
                    <a:lnTo>
                      <a:pt x="223" y="482"/>
                    </a:lnTo>
                    <a:lnTo>
                      <a:pt x="297" y="469"/>
                    </a:lnTo>
                    <a:lnTo>
                      <a:pt x="334" y="456"/>
                    </a:lnTo>
                    <a:lnTo>
                      <a:pt x="352" y="438"/>
                    </a:lnTo>
                    <a:lnTo>
                      <a:pt x="346" y="420"/>
                    </a:lnTo>
                    <a:lnTo>
                      <a:pt x="291" y="371"/>
                    </a:lnTo>
                    <a:lnTo>
                      <a:pt x="203" y="284"/>
                    </a:lnTo>
                    <a:lnTo>
                      <a:pt x="124" y="210"/>
                    </a:lnTo>
                    <a:lnTo>
                      <a:pt x="37" y="130"/>
                    </a:lnTo>
                    <a:lnTo>
                      <a:pt x="6" y="7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reeform 9"/>
              <p:cNvSpPr/>
              <p:nvPr/>
            </p:nvSpPr>
            <p:spPr bwMode="auto">
              <a:xfrm>
                <a:off x="4908" y="3053"/>
                <a:ext cx="238" cy="553"/>
              </a:xfrm>
              <a:custGeom>
                <a:avLst/>
                <a:gdLst>
                  <a:gd name="T0" fmla="*/ 234 w 476"/>
                  <a:gd name="T1" fmla="*/ 0 h 1107"/>
                  <a:gd name="T2" fmla="*/ 303 w 476"/>
                  <a:gd name="T3" fmla="*/ 12 h 1107"/>
                  <a:gd name="T4" fmla="*/ 333 w 476"/>
                  <a:gd name="T5" fmla="*/ 62 h 1107"/>
                  <a:gd name="T6" fmla="*/ 327 w 476"/>
                  <a:gd name="T7" fmla="*/ 179 h 1107"/>
                  <a:gd name="T8" fmla="*/ 315 w 476"/>
                  <a:gd name="T9" fmla="*/ 303 h 1107"/>
                  <a:gd name="T10" fmla="*/ 315 w 476"/>
                  <a:gd name="T11" fmla="*/ 432 h 1107"/>
                  <a:gd name="T12" fmla="*/ 377 w 476"/>
                  <a:gd name="T13" fmla="*/ 587 h 1107"/>
                  <a:gd name="T14" fmla="*/ 426 w 476"/>
                  <a:gd name="T15" fmla="*/ 699 h 1107"/>
                  <a:gd name="T16" fmla="*/ 451 w 476"/>
                  <a:gd name="T17" fmla="*/ 810 h 1107"/>
                  <a:gd name="T18" fmla="*/ 445 w 476"/>
                  <a:gd name="T19" fmla="*/ 909 h 1107"/>
                  <a:gd name="T20" fmla="*/ 445 w 476"/>
                  <a:gd name="T21" fmla="*/ 946 h 1107"/>
                  <a:gd name="T22" fmla="*/ 469 w 476"/>
                  <a:gd name="T23" fmla="*/ 983 h 1107"/>
                  <a:gd name="T24" fmla="*/ 476 w 476"/>
                  <a:gd name="T25" fmla="*/ 1020 h 1107"/>
                  <a:gd name="T26" fmla="*/ 458 w 476"/>
                  <a:gd name="T27" fmla="*/ 1038 h 1107"/>
                  <a:gd name="T28" fmla="*/ 408 w 476"/>
                  <a:gd name="T29" fmla="*/ 1026 h 1107"/>
                  <a:gd name="T30" fmla="*/ 315 w 476"/>
                  <a:gd name="T31" fmla="*/ 1014 h 1107"/>
                  <a:gd name="T32" fmla="*/ 204 w 476"/>
                  <a:gd name="T33" fmla="*/ 1038 h 1107"/>
                  <a:gd name="T34" fmla="*/ 129 w 476"/>
                  <a:gd name="T35" fmla="*/ 1081 h 1107"/>
                  <a:gd name="T36" fmla="*/ 92 w 476"/>
                  <a:gd name="T37" fmla="*/ 1107 h 1107"/>
                  <a:gd name="T38" fmla="*/ 55 w 476"/>
                  <a:gd name="T39" fmla="*/ 1107 h 1107"/>
                  <a:gd name="T40" fmla="*/ 0 w 476"/>
                  <a:gd name="T41" fmla="*/ 1026 h 1107"/>
                  <a:gd name="T42" fmla="*/ 6 w 476"/>
                  <a:gd name="T43" fmla="*/ 1014 h 1107"/>
                  <a:gd name="T44" fmla="*/ 118 w 476"/>
                  <a:gd name="T45" fmla="*/ 976 h 1107"/>
                  <a:gd name="T46" fmla="*/ 247 w 476"/>
                  <a:gd name="T47" fmla="*/ 958 h 1107"/>
                  <a:gd name="T48" fmla="*/ 340 w 476"/>
                  <a:gd name="T49" fmla="*/ 952 h 1107"/>
                  <a:gd name="T50" fmla="*/ 395 w 476"/>
                  <a:gd name="T51" fmla="*/ 952 h 1107"/>
                  <a:gd name="T52" fmla="*/ 408 w 476"/>
                  <a:gd name="T53" fmla="*/ 915 h 1107"/>
                  <a:gd name="T54" fmla="*/ 390 w 476"/>
                  <a:gd name="T55" fmla="*/ 810 h 1107"/>
                  <a:gd name="T56" fmla="*/ 346 w 476"/>
                  <a:gd name="T57" fmla="*/ 699 h 1107"/>
                  <a:gd name="T58" fmla="*/ 278 w 476"/>
                  <a:gd name="T59" fmla="*/ 556 h 1107"/>
                  <a:gd name="T60" fmla="*/ 222 w 476"/>
                  <a:gd name="T61" fmla="*/ 432 h 1107"/>
                  <a:gd name="T62" fmla="*/ 197 w 476"/>
                  <a:gd name="T63" fmla="*/ 321 h 1107"/>
                  <a:gd name="T64" fmla="*/ 191 w 476"/>
                  <a:gd name="T65" fmla="*/ 198 h 1107"/>
                  <a:gd name="T66" fmla="*/ 191 w 476"/>
                  <a:gd name="T67" fmla="*/ 80 h 1107"/>
                  <a:gd name="T68" fmla="*/ 216 w 476"/>
                  <a:gd name="T69" fmla="*/ 31 h 1107"/>
                  <a:gd name="T70" fmla="*/ 234 w 476"/>
                  <a:gd name="T71" fmla="*/ 0 h 1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6" h="1107">
                    <a:moveTo>
                      <a:pt x="234" y="0"/>
                    </a:moveTo>
                    <a:lnTo>
                      <a:pt x="303" y="12"/>
                    </a:lnTo>
                    <a:lnTo>
                      <a:pt x="333" y="62"/>
                    </a:lnTo>
                    <a:lnTo>
                      <a:pt x="327" y="179"/>
                    </a:lnTo>
                    <a:lnTo>
                      <a:pt x="315" y="303"/>
                    </a:lnTo>
                    <a:lnTo>
                      <a:pt x="315" y="432"/>
                    </a:lnTo>
                    <a:lnTo>
                      <a:pt x="377" y="587"/>
                    </a:lnTo>
                    <a:lnTo>
                      <a:pt x="426" y="699"/>
                    </a:lnTo>
                    <a:lnTo>
                      <a:pt x="451" y="810"/>
                    </a:lnTo>
                    <a:lnTo>
                      <a:pt x="445" y="909"/>
                    </a:lnTo>
                    <a:lnTo>
                      <a:pt x="445" y="946"/>
                    </a:lnTo>
                    <a:lnTo>
                      <a:pt x="469" y="983"/>
                    </a:lnTo>
                    <a:lnTo>
                      <a:pt x="476" y="1020"/>
                    </a:lnTo>
                    <a:lnTo>
                      <a:pt x="458" y="1038"/>
                    </a:lnTo>
                    <a:lnTo>
                      <a:pt x="408" y="1026"/>
                    </a:lnTo>
                    <a:lnTo>
                      <a:pt x="315" y="1014"/>
                    </a:lnTo>
                    <a:lnTo>
                      <a:pt x="204" y="1038"/>
                    </a:lnTo>
                    <a:lnTo>
                      <a:pt x="129" y="1081"/>
                    </a:lnTo>
                    <a:lnTo>
                      <a:pt x="92" y="1107"/>
                    </a:lnTo>
                    <a:lnTo>
                      <a:pt x="55" y="1107"/>
                    </a:lnTo>
                    <a:lnTo>
                      <a:pt x="0" y="1026"/>
                    </a:lnTo>
                    <a:lnTo>
                      <a:pt x="6" y="1014"/>
                    </a:lnTo>
                    <a:lnTo>
                      <a:pt x="118" y="976"/>
                    </a:lnTo>
                    <a:lnTo>
                      <a:pt x="247" y="958"/>
                    </a:lnTo>
                    <a:lnTo>
                      <a:pt x="340" y="952"/>
                    </a:lnTo>
                    <a:lnTo>
                      <a:pt x="395" y="952"/>
                    </a:lnTo>
                    <a:lnTo>
                      <a:pt x="408" y="915"/>
                    </a:lnTo>
                    <a:lnTo>
                      <a:pt x="390" y="810"/>
                    </a:lnTo>
                    <a:lnTo>
                      <a:pt x="346" y="699"/>
                    </a:lnTo>
                    <a:lnTo>
                      <a:pt x="278" y="556"/>
                    </a:lnTo>
                    <a:lnTo>
                      <a:pt x="222" y="432"/>
                    </a:lnTo>
                    <a:lnTo>
                      <a:pt x="197" y="321"/>
                    </a:lnTo>
                    <a:lnTo>
                      <a:pt x="191" y="198"/>
                    </a:lnTo>
                    <a:lnTo>
                      <a:pt x="191" y="80"/>
                    </a:lnTo>
                    <a:lnTo>
                      <a:pt x="216" y="31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/>
              <p:nvPr/>
            </p:nvSpPr>
            <p:spPr bwMode="auto">
              <a:xfrm>
                <a:off x="4790" y="3069"/>
                <a:ext cx="198" cy="460"/>
              </a:xfrm>
              <a:custGeom>
                <a:avLst/>
                <a:gdLst>
                  <a:gd name="T0" fmla="*/ 296 w 395"/>
                  <a:gd name="T1" fmla="*/ 0 h 921"/>
                  <a:gd name="T2" fmla="*/ 352 w 395"/>
                  <a:gd name="T3" fmla="*/ 0 h 921"/>
                  <a:gd name="T4" fmla="*/ 371 w 395"/>
                  <a:gd name="T5" fmla="*/ 38 h 921"/>
                  <a:gd name="T6" fmla="*/ 382 w 395"/>
                  <a:gd name="T7" fmla="*/ 118 h 921"/>
                  <a:gd name="T8" fmla="*/ 371 w 395"/>
                  <a:gd name="T9" fmla="*/ 204 h 921"/>
                  <a:gd name="T10" fmla="*/ 340 w 395"/>
                  <a:gd name="T11" fmla="*/ 377 h 921"/>
                  <a:gd name="T12" fmla="*/ 345 w 395"/>
                  <a:gd name="T13" fmla="*/ 451 h 921"/>
                  <a:gd name="T14" fmla="*/ 382 w 395"/>
                  <a:gd name="T15" fmla="*/ 600 h 921"/>
                  <a:gd name="T16" fmla="*/ 395 w 395"/>
                  <a:gd name="T17" fmla="*/ 705 h 921"/>
                  <a:gd name="T18" fmla="*/ 395 w 395"/>
                  <a:gd name="T19" fmla="*/ 785 h 921"/>
                  <a:gd name="T20" fmla="*/ 377 w 395"/>
                  <a:gd name="T21" fmla="*/ 803 h 921"/>
                  <a:gd name="T22" fmla="*/ 321 w 395"/>
                  <a:gd name="T23" fmla="*/ 816 h 921"/>
                  <a:gd name="T24" fmla="*/ 246 w 395"/>
                  <a:gd name="T25" fmla="*/ 834 h 921"/>
                  <a:gd name="T26" fmla="*/ 173 w 395"/>
                  <a:gd name="T27" fmla="*/ 871 h 921"/>
                  <a:gd name="T28" fmla="*/ 99 w 395"/>
                  <a:gd name="T29" fmla="*/ 921 h 921"/>
                  <a:gd name="T30" fmla="*/ 68 w 395"/>
                  <a:gd name="T31" fmla="*/ 921 h 921"/>
                  <a:gd name="T32" fmla="*/ 0 w 395"/>
                  <a:gd name="T33" fmla="*/ 866 h 921"/>
                  <a:gd name="T34" fmla="*/ 6 w 395"/>
                  <a:gd name="T35" fmla="*/ 840 h 921"/>
                  <a:gd name="T36" fmla="*/ 92 w 395"/>
                  <a:gd name="T37" fmla="*/ 803 h 921"/>
                  <a:gd name="T38" fmla="*/ 241 w 395"/>
                  <a:gd name="T39" fmla="*/ 766 h 921"/>
                  <a:gd name="T40" fmla="*/ 309 w 395"/>
                  <a:gd name="T41" fmla="*/ 742 h 921"/>
                  <a:gd name="T42" fmla="*/ 321 w 395"/>
                  <a:gd name="T43" fmla="*/ 717 h 921"/>
                  <a:gd name="T44" fmla="*/ 321 w 395"/>
                  <a:gd name="T45" fmla="*/ 612 h 921"/>
                  <a:gd name="T46" fmla="*/ 296 w 395"/>
                  <a:gd name="T47" fmla="*/ 477 h 921"/>
                  <a:gd name="T48" fmla="*/ 284 w 395"/>
                  <a:gd name="T49" fmla="*/ 390 h 921"/>
                  <a:gd name="T50" fmla="*/ 272 w 395"/>
                  <a:gd name="T51" fmla="*/ 254 h 921"/>
                  <a:gd name="T52" fmla="*/ 265 w 395"/>
                  <a:gd name="T53" fmla="*/ 105 h 921"/>
                  <a:gd name="T54" fmla="*/ 272 w 395"/>
                  <a:gd name="T55" fmla="*/ 38 h 921"/>
                  <a:gd name="T56" fmla="*/ 296 w 395"/>
                  <a:gd name="T57" fmla="*/ 0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5" h="921">
                    <a:moveTo>
                      <a:pt x="296" y="0"/>
                    </a:moveTo>
                    <a:lnTo>
                      <a:pt x="352" y="0"/>
                    </a:lnTo>
                    <a:lnTo>
                      <a:pt x="371" y="38"/>
                    </a:lnTo>
                    <a:lnTo>
                      <a:pt x="382" y="118"/>
                    </a:lnTo>
                    <a:lnTo>
                      <a:pt x="371" y="204"/>
                    </a:lnTo>
                    <a:lnTo>
                      <a:pt x="340" y="377"/>
                    </a:lnTo>
                    <a:lnTo>
                      <a:pt x="345" y="451"/>
                    </a:lnTo>
                    <a:lnTo>
                      <a:pt x="382" y="600"/>
                    </a:lnTo>
                    <a:lnTo>
                      <a:pt x="395" y="705"/>
                    </a:lnTo>
                    <a:lnTo>
                      <a:pt x="395" y="785"/>
                    </a:lnTo>
                    <a:lnTo>
                      <a:pt x="377" y="803"/>
                    </a:lnTo>
                    <a:lnTo>
                      <a:pt x="321" y="816"/>
                    </a:lnTo>
                    <a:lnTo>
                      <a:pt x="246" y="834"/>
                    </a:lnTo>
                    <a:lnTo>
                      <a:pt x="173" y="871"/>
                    </a:lnTo>
                    <a:lnTo>
                      <a:pt x="99" y="921"/>
                    </a:lnTo>
                    <a:lnTo>
                      <a:pt x="68" y="921"/>
                    </a:lnTo>
                    <a:lnTo>
                      <a:pt x="0" y="866"/>
                    </a:lnTo>
                    <a:lnTo>
                      <a:pt x="6" y="840"/>
                    </a:lnTo>
                    <a:lnTo>
                      <a:pt x="92" y="803"/>
                    </a:lnTo>
                    <a:lnTo>
                      <a:pt x="241" y="766"/>
                    </a:lnTo>
                    <a:lnTo>
                      <a:pt x="309" y="742"/>
                    </a:lnTo>
                    <a:lnTo>
                      <a:pt x="321" y="717"/>
                    </a:lnTo>
                    <a:lnTo>
                      <a:pt x="321" y="612"/>
                    </a:lnTo>
                    <a:lnTo>
                      <a:pt x="296" y="477"/>
                    </a:lnTo>
                    <a:lnTo>
                      <a:pt x="284" y="390"/>
                    </a:lnTo>
                    <a:lnTo>
                      <a:pt x="272" y="254"/>
                    </a:lnTo>
                    <a:lnTo>
                      <a:pt x="265" y="105"/>
                    </a:lnTo>
                    <a:lnTo>
                      <a:pt x="272" y="38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4784" y="2391"/>
                <a:ext cx="325" cy="410"/>
              </a:xfrm>
              <a:custGeom>
                <a:avLst/>
                <a:gdLst>
                  <a:gd name="T0" fmla="*/ 345 w 649"/>
                  <a:gd name="T1" fmla="*/ 821 h 821"/>
                  <a:gd name="T2" fmla="*/ 376 w 649"/>
                  <a:gd name="T3" fmla="*/ 784 h 821"/>
                  <a:gd name="T4" fmla="*/ 365 w 649"/>
                  <a:gd name="T5" fmla="*/ 729 h 821"/>
                  <a:gd name="T6" fmla="*/ 340 w 649"/>
                  <a:gd name="T7" fmla="*/ 654 h 821"/>
                  <a:gd name="T8" fmla="*/ 247 w 649"/>
                  <a:gd name="T9" fmla="*/ 567 h 821"/>
                  <a:gd name="T10" fmla="*/ 154 w 649"/>
                  <a:gd name="T11" fmla="*/ 488 h 821"/>
                  <a:gd name="T12" fmla="*/ 111 w 649"/>
                  <a:gd name="T13" fmla="*/ 401 h 821"/>
                  <a:gd name="T14" fmla="*/ 92 w 649"/>
                  <a:gd name="T15" fmla="*/ 265 h 821"/>
                  <a:gd name="T16" fmla="*/ 198 w 649"/>
                  <a:gd name="T17" fmla="*/ 228 h 821"/>
                  <a:gd name="T18" fmla="*/ 365 w 649"/>
                  <a:gd name="T19" fmla="*/ 210 h 821"/>
                  <a:gd name="T20" fmla="*/ 433 w 649"/>
                  <a:gd name="T21" fmla="*/ 216 h 821"/>
                  <a:gd name="T22" fmla="*/ 451 w 649"/>
                  <a:gd name="T23" fmla="*/ 234 h 821"/>
                  <a:gd name="T24" fmla="*/ 481 w 649"/>
                  <a:gd name="T25" fmla="*/ 204 h 821"/>
                  <a:gd name="T26" fmla="*/ 470 w 649"/>
                  <a:gd name="T27" fmla="*/ 173 h 821"/>
                  <a:gd name="T28" fmla="*/ 488 w 649"/>
                  <a:gd name="T29" fmla="*/ 118 h 821"/>
                  <a:gd name="T30" fmla="*/ 538 w 649"/>
                  <a:gd name="T31" fmla="*/ 68 h 821"/>
                  <a:gd name="T32" fmla="*/ 575 w 649"/>
                  <a:gd name="T33" fmla="*/ 55 h 821"/>
                  <a:gd name="T34" fmla="*/ 624 w 649"/>
                  <a:gd name="T35" fmla="*/ 86 h 821"/>
                  <a:gd name="T36" fmla="*/ 649 w 649"/>
                  <a:gd name="T37" fmla="*/ 55 h 821"/>
                  <a:gd name="T38" fmla="*/ 606 w 649"/>
                  <a:gd name="T39" fmla="*/ 0 h 821"/>
                  <a:gd name="T40" fmla="*/ 549 w 649"/>
                  <a:gd name="T41" fmla="*/ 0 h 821"/>
                  <a:gd name="T42" fmla="*/ 481 w 649"/>
                  <a:gd name="T43" fmla="*/ 31 h 821"/>
                  <a:gd name="T44" fmla="*/ 439 w 649"/>
                  <a:gd name="T45" fmla="*/ 111 h 821"/>
                  <a:gd name="T46" fmla="*/ 383 w 649"/>
                  <a:gd name="T47" fmla="*/ 148 h 821"/>
                  <a:gd name="T48" fmla="*/ 297 w 649"/>
                  <a:gd name="T49" fmla="*/ 160 h 821"/>
                  <a:gd name="T50" fmla="*/ 141 w 649"/>
                  <a:gd name="T51" fmla="*/ 179 h 821"/>
                  <a:gd name="T52" fmla="*/ 18 w 649"/>
                  <a:gd name="T53" fmla="*/ 216 h 821"/>
                  <a:gd name="T54" fmla="*/ 0 w 649"/>
                  <a:gd name="T55" fmla="*/ 247 h 821"/>
                  <a:gd name="T56" fmla="*/ 12 w 649"/>
                  <a:gd name="T57" fmla="*/ 346 h 821"/>
                  <a:gd name="T58" fmla="*/ 55 w 649"/>
                  <a:gd name="T59" fmla="*/ 482 h 821"/>
                  <a:gd name="T60" fmla="*/ 117 w 649"/>
                  <a:gd name="T61" fmla="*/ 593 h 821"/>
                  <a:gd name="T62" fmla="*/ 179 w 649"/>
                  <a:gd name="T63" fmla="*/ 692 h 821"/>
                  <a:gd name="T64" fmla="*/ 235 w 649"/>
                  <a:gd name="T65" fmla="*/ 759 h 821"/>
                  <a:gd name="T66" fmla="*/ 290 w 649"/>
                  <a:gd name="T67" fmla="*/ 808 h 821"/>
                  <a:gd name="T68" fmla="*/ 345 w 649"/>
                  <a:gd name="T69" fmla="*/ 821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49" h="821">
                    <a:moveTo>
                      <a:pt x="345" y="821"/>
                    </a:moveTo>
                    <a:lnTo>
                      <a:pt x="376" y="784"/>
                    </a:lnTo>
                    <a:lnTo>
                      <a:pt x="365" y="729"/>
                    </a:lnTo>
                    <a:lnTo>
                      <a:pt x="340" y="654"/>
                    </a:lnTo>
                    <a:lnTo>
                      <a:pt x="247" y="567"/>
                    </a:lnTo>
                    <a:lnTo>
                      <a:pt x="154" y="488"/>
                    </a:lnTo>
                    <a:lnTo>
                      <a:pt x="111" y="401"/>
                    </a:lnTo>
                    <a:lnTo>
                      <a:pt x="92" y="265"/>
                    </a:lnTo>
                    <a:lnTo>
                      <a:pt x="198" y="228"/>
                    </a:lnTo>
                    <a:lnTo>
                      <a:pt x="365" y="210"/>
                    </a:lnTo>
                    <a:lnTo>
                      <a:pt x="433" y="216"/>
                    </a:lnTo>
                    <a:lnTo>
                      <a:pt x="451" y="234"/>
                    </a:lnTo>
                    <a:lnTo>
                      <a:pt x="481" y="204"/>
                    </a:lnTo>
                    <a:lnTo>
                      <a:pt x="470" y="173"/>
                    </a:lnTo>
                    <a:lnTo>
                      <a:pt x="488" y="118"/>
                    </a:lnTo>
                    <a:lnTo>
                      <a:pt x="538" y="68"/>
                    </a:lnTo>
                    <a:lnTo>
                      <a:pt x="575" y="55"/>
                    </a:lnTo>
                    <a:lnTo>
                      <a:pt x="624" y="86"/>
                    </a:lnTo>
                    <a:lnTo>
                      <a:pt x="649" y="55"/>
                    </a:lnTo>
                    <a:lnTo>
                      <a:pt x="606" y="0"/>
                    </a:lnTo>
                    <a:lnTo>
                      <a:pt x="549" y="0"/>
                    </a:lnTo>
                    <a:lnTo>
                      <a:pt x="481" y="31"/>
                    </a:lnTo>
                    <a:lnTo>
                      <a:pt x="439" y="111"/>
                    </a:lnTo>
                    <a:lnTo>
                      <a:pt x="383" y="148"/>
                    </a:lnTo>
                    <a:lnTo>
                      <a:pt x="297" y="160"/>
                    </a:lnTo>
                    <a:lnTo>
                      <a:pt x="141" y="179"/>
                    </a:lnTo>
                    <a:lnTo>
                      <a:pt x="18" y="216"/>
                    </a:lnTo>
                    <a:lnTo>
                      <a:pt x="0" y="247"/>
                    </a:lnTo>
                    <a:lnTo>
                      <a:pt x="12" y="346"/>
                    </a:lnTo>
                    <a:lnTo>
                      <a:pt x="55" y="482"/>
                    </a:lnTo>
                    <a:lnTo>
                      <a:pt x="117" y="593"/>
                    </a:lnTo>
                    <a:lnTo>
                      <a:pt x="179" y="692"/>
                    </a:lnTo>
                    <a:lnTo>
                      <a:pt x="235" y="759"/>
                    </a:lnTo>
                    <a:lnTo>
                      <a:pt x="290" y="808"/>
                    </a:lnTo>
                    <a:lnTo>
                      <a:pt x="345" y="821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5"/>
            <p:cNvGrpSpPr/>
            <p:nvPr/>
          </p:nvGrpSpPr>
          <p:grpSpPr>
            <a:xfrm>
              <a:off x="5214" y="2295"/>
              <a:ext cx="111" cy="140"/>
              <a:chOff x="5214" y="2295"/>
              <a:chExt cx="111" cy="140"/>
            </a:xfrm>
          </p:grpSpPr>
          <p:sp>
            <p:nvSpPr>
              <p:cNvPr id="7" name="Freeform 13"/>
              <p:cNvSpPr/>
              <p:nvPr/>
            </p:nvSpPr>
            <p:spPr bwMode="auto">
              <a:xfrm>
                <a:off x="5236" y="2295"/>
                <a:ext cx="89" cy="102"/>
              </a:xfrm>
              <a:custGeom>
                <a:avLst/>
                <a:gdLst>
                  <a:gd name="T0" fmla="*/ 56 w 180"/>
                  <a:gd name="T1" fmla="*/ 13 h 204"/>
                  <a:gd name="T2" fmla="*/ 106 w 180"/>
                  <a:gd name="T3" fmla="*/ 0 h 204"/>
                  <a:gd name="T4" fmla="*/ 167 w 180"/>
                  <a:gd name="T5" fmla="*/ 18 h 204"/>
                  <a:gd name="T6" fmla="*/ 180 w 180"/>
                  <a:gd name="T7" fmla="*/ 62 h 204"/>
                  <a:gd name="T8" fmla="*/ 174 w 180"/>
                  <a:gd name="T9" fmla="*/ 118 h 204"/>
                  <a:gd name="T10" fmla="*/ 143 w 180"/>
                  <a:gd name="T11" fmla="*/ 154 h 204"/>
                  <a:gd name="T12" fmla="*/ 99 w 180"/>
                  <a:gd name="T13" fmla="*/ 160 h 204"/>
                  <a:gd name="T14" fmla="*/ 56 w 180"/>
                  <a:gd name="T15" fmla="*/ 160 h 204"/>
                  <a:gd name="T16" fmla="*/ 36 w 180"/>
                  <a:gd name="T17" fmla="*/ 179 h 204"/>
                  <a:gd name="T18" fmla="*/ 36 w 180"/>
                  <a:gd name="T19" fmla="*/ 191 h 204"/>
                  <a:gd name="T20" fmla="*/ 25 w 180"/>
                  <a:gd name="T21" fmla="*/ 204 h 204"/>
                  <a:gd name="T22" fmla="*/ 0 w 180"/>
                  <a:gd name="T23" fmla="*/ 197 h 204"/>
                  <a:gd name="T24" fmla="*/ 6 w 180"/>
                  <a:gd name="T25" fmla="*/ 167 h 204"/>
                  <a:gd name="T26" fmla="*/ 25 w 180"/>
                  <a:gd name="T27" fmla="*/ 142 h 204"/>
                  <a:gd name="T28" fmla="*/ 62 w 180"/>
                  <a:gd name="T29" fmla="*/ 123 h 204"/>
                  <a:gd name="T30" fmla="*/ 99 w 180"/>
                  <a:gd name="T31" fmla="*/ 129 h 204"/>
                  <a:gd name="T32" fmla="*/ 130 w 180"/>
                  <a:gd name="T33" fmla="*/ 123 h 204"/>
                  <a:gd name="T34" fmla="*/ 148 w 180"/>
                  <a:gd name="T35" fmla="*/ 92 h 204"/>
                  <a:gd name="T36" fmla="*/ 148 w 180"/>
                  <a:gd name="T37" fmla="*/ 55 h 204"/>
                  <a:gd name="T38" fmla="*/ 130 w 180"/>
                  <a:gd name="T39" fmla="*/ 37 h 204"/>
                  <a:gd name="T40" fmla="*/ 106 w 180"/>
                  <a:gd name="T41" fmla="*/ 37 h 204"/>
                  <a:gd name="T42" fmla="*/ 80 w 180"/>
                  <a:gd name="T43" fmla="*/ 43 h 204"/>
                  <a:gd name="T44" fmla="*/ 62 w 180"/>
                  <a:gd name="T45" fmla="*/ 55 h 204"/>
                  <a:gd name="T46" fmla="*/ 43 w 180"/>
                  <a:gd name="T47" fmla="*/ 43 h 204"/>
                  <a:gd name="T48" fmla="*/ 56 w 180"/>
                  <a:gd name="T49" fmla="*/ 1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0" h="204">
                    <a:moveTo>
                      <a:pt x="56" y="13"/>
                    </a:moveTo>
                    <a:lnTo>
                      <a:pt x="106" y="0"/>
                    </a:lnTo>
                    <a:lnTo>
                      <a:pt x="167" y="18"/>
                    </a:lnTo>
                    <a:lnTo>
                      <a:pt x="180" y="62"/>
                    </a:lnTo>
                    <a:lnTo>
                      <a:pt x="174" y="118"/>
                    </a:lnTo>
                    <a:lnTo>
                      <a:pt x="143" y="154"/>
                    </a:lnTo>
                    <a:lnTo>
                      <a:pt x="99" y="160"/>
                    </a:lnTo>
                    <a:lnTo>
                      <a:pt x="56" y="160"/>
                    </a:lnTo>
                    <a:lnTo>
                      <a:pt x="36" y="179"/>
                    </a:lnTo>
                    <a:lnTo>
                      <a:pt x="36" y="191"/>
                    </a:lnTo>
                    <a:lnTo>
                      <a:pt x="25" y="204"/>
                    </a:lnTo>
                    <a:lnTo>
                      <a:pt x="0" y="197"/>
                    </a:lnTo>
                    <a:lnTo>
                      <a:pt x="6" y="167"/>
                    </a:lnTo>
                    <a:lnTo>
                      <a:pt x="25" y="142"/>
                    </a:lnTo>
                    <a:lnTo>
                      <a:pt x="62" y="123"/>
                    </a:lnTo>
                    <a:lnTo>
                      <a:pt x="99" y="129"/>
                    </a:lnTo>
                    <a:lnTo>
                      <a:pt x="130" y="123"/>
                    </a:lnTo>
                    <a:lnTo>
                      <a:pt x="148" y="92"/>
                    </a:lnTo>
                    <a:lnTo>
                      <a:pt x="148" y="55"/>
                    </a:lnTo>
                    <a:lnTo>
                      <a:pt x="130" y="37"/>
                    </a:lnTo>
                    <a:lnTo>
                      <a:pt x="106" y="37"/>
                    </a:lnTo>
                    <a:lnTo>
                      <a:pt x="80" y="43"/>
                    </a:lnTo>
                    <a:lnTo>
                      <a:pt x="62" y="55"/>
                    </a:lnTo>
                    <a:lnTo>
                      <a:pt x="43" y="43"/>
                    </a:lnTo>
                    <a:lnTo>
                      <a:pt x="56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Oval 14"/>
              <p:cNvSpPr>
                <a:spLocks noChangeArrowheads="1"/>
              </p:cNvSpPr>
              <p:nvPr/>
            </p:nvSpPr>
            <p:spPr bwMode="auto">
              <a:xfrm>
                <a:off x="5214" y="2410"/>
                <a:ext cx="26" cy="2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E1F9820-D927-46DA-9B30-1774B42EC775}"/>
              </a:ext>
            </a:extLst>
          </p:cNvPr>
          <p:cNvSpPr txBox="1"/>
          <p:nvPr/>
        </p:nvSpPr>
        <p:spPr>
          <a:xfrm>
            <a:off x="2928879" y="2208105"/>
            <a:ext cx="7504242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tr" sz="6000" b="1" i="0" u="none" strike="noStrike" baseline="0">
                <a:solidFill>
                  <a:srgbClr val="ED7D31"/>
                </a:solidFill>
                <a:latin typeface="Comic Sans MS"/>
              </a:rPr>
              <a:t>Teşekkür ederim</a:t>
            </a:r>
            <a:endParaRPr lang="en-GB" sz="600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5</a:t>
            </a:fld>
            <a:endParaRPr lang="tr-TR"/>
          </a:p>
        </p:txBody>
      </p:sp>
      <p:graphicFrame>
        <p:nvGraphicFramePr>
          <p:cNvPr id="7" name="Diyagram 6"/>
          <p:cNvGraphicFramePr/>
          <p:nvPr/>
        </p:nvGraphicFramePr>
        <p:xfrm>
          <a:off x="1465350" y="1163782"/>
          <a:ext cx="9233130" cy="496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4038600" y="609701"/>
            <a:ext cx="692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Projenin Hedef Gurupları</a:t>
            </a:r>
          </a:p>
        </p:txBody>
      </p:sp>
    </p:spTree>
    <p:extLst>
      <p:ext uri="{BB962C8B-B14F-4D97-AF65-F5344CB8AC3E}">
        <p14:creationId xmlns:p14="http://schemas.microsoft.com/office/powerpoint/2010/main" val="1124515411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6</a:t>
            </a:fld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4278283" y="493819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Projenin Sonuçları</a:t>
            </a:r>
          </a:p>
        </p:txBody>
      </p:sp>
      <p:graphicFrame>
        <p:nvGraphicFramePr>
          <p:cNvPr id="7" name="Diyagram 6"/>
          <p:cNvGraphicFramePr/>
          <p:nvPr/>
        </p:nvGraphicFramePr>
        <p:xfrm>
          <a:off x="2018607" y="1309254"/>
          <a:ext cx="9577647" cy="4754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TUYEP Projes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3" y="3084023"/>
            <a:ext cx="3382918" cy="194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879487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7</a:t>
            </a:fld>
            <a:endParaRPr lang="tr-TR"/>
          </a:p>
        </p:txBody>
      </p:sp>
      <p:pic>
        <p:nvPicPr>
          <p:cNvPr id="5" name="Picture 2" descr="VOC-Test Merkezleri - III Hibe Programı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29" y="1409797"/>
            <a:ext cx="2775237" cy="395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3962400" y="606023"/>
            <a:ext cx="7000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Teknik Yardım Bileşeni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4828309" y="1762299"/>
            <a:ext cx="65254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tr-TR" dirty="0"/>
              <a:t>Proje başlangıç tarihi 25 Kasım 2019’dur.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tr-TR" dirty="0"/>
              <a:t>Program bütçesi: 4,694,818.00 Avrodur.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tr-TR" dirty="0"/>
              <a:t>Teknik yardım bileşeni ile paydaşlarımızın ve kurumsal kapasitenin arttırılması ayrıca Ulusal Mesleki Yeterlilik Sisteminin güçlendirilmesi hedeflenmiştir.</a:t>
            </a:r>
          </a:p>
          <a:p>
            <a:pPr>
              <a:lnSpc>
                <a:spcPct val="200000"/>
              </a:lnSpc>
            </a:pPr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8654289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8</a:t>
            </a:fld>
            <a:endParaRPr lang="tr-TR"/>
          </a:p>
        </p:txBody>
      </p:sp>
      <p:graphicFrame>
        <p:nvGraphicFramePr>
          <p:cNvPr id="6" name="Diyagram 5"/>
          <p:cNvGraphicFramePr/>
          <p:nvPr/>
        </p:nvGraphicFramePr>
        <p:xfrm>
          <a:off x="1594657" y="1500275"/>
          <a:ext cx="4315691" cy="440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yagram 6"/>
          <p:cNvGraphicFramePr/>
          <p:nvPr/>
        </p:nvGraphicFramePr>
        <p:xfrm>
          <a:off x="6143105" y="1500273"/>
          <a:ext cx="4289367" cy="440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8" name="Grup 7"/>
          <p:cNvGrpSpPr/>
          <p:nvPr/>
        </p:nvGrpSpPr>
        <p:grpSpPr>
          <a:xfrm>
            <a:off x="2405948" y="552937"/>
            <a:ext cx="9786052" cy="620443"/>
            <a:chOff x="1164166" y="-126598"/>
            <a:chExt cx="9786052" cy="620443"/>
          </a:xfrm>
        </p:grpSpPr>
        <p:sp>
          <p:nvSpPr>
            <p:cNvPr id="9" name="Dikdörtgen 8"/>
            <p:cNvSpPr/>
            <p:nvPr/>
          </p:nvSpPr>
          <p:spPr>
            <a:xfrm>
              <a:off x="1164166" y="822"/>
              <a:ext cx="5423256" cy="49302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0" name="Metin kutusu 9"/>
            <p:cNvSpPr txBox="1"/>
            <p:nvPr/>
          </p:nvSpPr>
          <p:spPr>
            <a:xfrm>
              <a:off x="1247293" y="-126598"/>
              <a:ext cx="9702925" cy="4930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b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1" dirty="0"/>
                <a:t>Kapasite Geliştirmeye Yönelik Gerçekleştirilen Çalışmalar</a:t>
              </a:r>
              <a:endParaRPr lang="tr-TR" sz="2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0402951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74B-5394-4315-B2D8-7890CA764B0E}" type="datetime1">
              <a:rPr lang="en-GB" smtClean="0"/>
              <a:t>10/12/2023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Technical Assistance for “Implementation of Turkish Qualifications System and Framework Operation (TUYEP)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804FC-A991-499F-98C8-8E6370C20DB7}" type="slidenum">
              <a:rPr lang="tr-TR" smtClean="0"/>
              <a:t>9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057698" y="639274"/>
            <a:ext cx="6924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cs typeface="Arial" panose="020B0604020202020204" pitchFamily="34" charset="0"/>
              </a:rPr>
              <a:t>VOC-Test Merkezleri-III Hibe Programı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937829" y="2027630"/>
            <a:ext cx="51954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cs typeface="Arial" panose="020B0604020202020204" pitchFamily="34" charset="0"/>
              </a:rPr>
              <a:t>Programın bütçesi: 4.840.059,74 Avrodur.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cs typeface="Arial" panose="020B0604020202020204" pitchFamily="34" charset="0"/>
              </a:rPr>
              <a:t>Asgari hibe tutarı 150.000 Avro, azami hibe tutarı 250.000 Avrodur.</a:t>
            </a:r>
          </a:p>
          <a:p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/>
              <a:t>1 Kasım 2020 tarihinde projelerin uygulama dönemleri başlamıştır.</a:t>
            </a:r>
            <a:endParaRPr lang="tr-T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cs typeface="Arial" panose="020B0604020202020204" pitchFamily="34" charset="0"/>
            </a:endParaRPr>
          </a:p>
        </p:txBody>
      </p:sp>
      <p:pic>
        <p:nvPicPr>
          <p:cNvPr id="15" name="Picture 4" descr="VOC-Test Merkezleri – III Hibe Program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47" y="1548176"/>
            <a:ext cx="2767309" cy="393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96132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32"/>
  <p:tag name="AS_OS" val="Unix 5.4.209.116"/>
  <p:tag name="AS_RELEASE_DATE" val="2020.03.14"/>
  <p:tag name="AS_TITLE" val="Aspose.Slides for .NET Standard 2.0"/>
  <p:tag name="AS_VERSION" val="20.3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eması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eme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32AC0CF5-DA50-48EC-BC9B-8FB83D32771D}" vid="{BD587536-62A2-42FB-9FE6-2B0B12BEE8B8}"/>
    </a:ext>
  </a:extLst>
</a:theme>
</file>

<file path=ppt/theme/theme8.xml><?xml version="1.0" encoding="utf-8"?>
<a:theme xmlns:a="http://schemas.openxmlformats.org/drawingml/2006/main" name="6_Office Teması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1958</Words>
  <Application>Microsoft Office PowerPoint</Application>
  <PresentationFormat>Widescreen</PresentationFormat>
  <Paragraphs>398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Calibri</vt:lpstr>
      <vt:lpstr>Calibri Light</vt:lpstr>
      <vt:lpstr>Comic Sans MS</vt:lpstr>
      <vt:lpstr>Roboto</vt:lpstr>
      <vt:lpstr>Tahoma</vt:lpstr>
      <vt:lpstr>Times New Roman</vt:lpstr>
      <vt:lpstr>Wingdings</vt:lpstr>
      <vt:lpstr>Office Teması</vt:lpstr>
      <vt:lpstr>2_Office Teması</vt:lpstr>
      <vt:lpstr>1_Office Teması</vt:lpstr>
      <vt:lpstr>3_Office Teması</vt:lpstr>
      <vt:lpstr>4_Office Teması</vt:lpstr>
      <vt:lpstr>5_Office Teması</vt:lpstr>
      <vt:lpstr>Theme2</vt:lpstr>
      <vt:lpstr>6_Office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İESP SOP II. Müdahale Kategorisi:    Kurumsal Kapasite Arttırımı </vt:lpstr>
      <vt:lpstr>PowerPoint Presentation</vt:lpstr>
      <vt:lpstr>PowerPoint Presentation</vt:lpstr>
      <vt:lpstr>PowerPoint Presentation</vt:lpstr>
      <vt:lpstr>PowerPoint Presentation</vt:lpstr>
      <vt:lpstr>İESP SOP III. Müdahale Kategorisi:    Farkındalık Artırma</vt:lpstr>
      <vt:lpstr>PowerPoint Presentation</vt:lpstr>
      <vt:lpstr>İESP SOP IV. Müdahale Kategorisi:    Bilimsel ve Teknik Çalışmalar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Paterson</dc:creator>
  <cp:lastModifiedBy>Ozkan, Furkan</cp:lastModifiedBy>
  <cp:revision>63</cp:revision>
  <dcterms:created xsi:type="dcterms:W3CDTF">2023-11-30T10:53:53Z</dcterms:created>
  <dcterms:modified xsi:type="dcterms:W3CDTF">2023-12-10T14:54:51Z</dcterms:modified>
</cp:coreProperties>
</file>